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406" r:id="rId3"/>
    <p:sldId id="432" r:id="rId4"/>
    <p:sldId id="433" r:id="rId5"/>
    <p:sldId id="400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BA"/>
    <a:srgbClr val="FF3333"/>
    <a:srgbClr val="1C6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8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21" tIns="45711" rIns="91421" bIns="45711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1" rIns="91421" bIns="457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21" tIns="45711" rIns="91421" bIns="4571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21" tIns="45711" rIns="91421" bIns="45711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18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513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61" indent="-28548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939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717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492" indent="-22838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2267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9042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18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2595" indent="-228388" defTabSz="91831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31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831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4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48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79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51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4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52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170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068866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1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84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9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23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3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2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65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DD6C7-BE76-4738-98FE-721F3533EC91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382387" y="4761937"/>
            <a:ext cx="117209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ПРИЕМ В 1 КЛАСС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2864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РЕСПУБЛИКИ КАЗАХСТАН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450573"/>
            <a:ext cx="2059429" cy="31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АСТАНА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2025 год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66285" y="6603495"/>
            <a:ext cx="2059429" cy="312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550930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314949" y="2944722"/>
            <a:ext cx="7385487" cy="23834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Цифровая фотография ребенка размером 3х4 см;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052-2/у «Паспорт здоровья ребенка»;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справка 065/у «Карта профилактических прививок»;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Заполняется показатель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/не по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школы.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7542" y="713385"/>
            <a:ext cx="10252547" cy="68505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Заявление по государственной услуге будет приниматься с 1 апреля в 9:00 часов утра текущего года до 31 августа 2025 года;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94760" y="1518832"/>
            <a:ext cx="11160806" cy="9814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Принимаются дети с шести лет и дети, которым в текущем календарном году исполняется шесть лет, с обеспечением доступа всех детей, проживающих на территории обслуживания организации образования, независимо от уровня подготовки;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313430" y="111816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816182" y="2548676"/>
            <a:ext cx="432137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заявления 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177463" y="3304441"/>
            <a:ext cx="316195" cy="88021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8" name="Прямоугольник 7"/>
          <p:cNvSpPr/>
          <p:nvPr/>
        </p:nvSpPr>
        <p:spPr>
          <a:xfrm>
            <a:off x="8748860" y="3304441"/>
            <a:ext cx="2651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Подтягивается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электронно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из сервиса МЗ РК (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до 1 апреля пройти медосмотр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kk-KZ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16182" y="111816"/>
            <a:ext cx="3167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ДОКУМЕНТЫ</a:t>
            </a:r>
            <a:endParaRPr lang="kk-KZ" dirty="0">
              <a:solidFill>
                <a:srgbClr val="185AB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7966" y="5127649"/>
            <a:ext cx="11394393" cy="10840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реализована подача заявления в спецшколы и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спецклассы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 наличии заключения ПМПК при выборе тип заявления.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Для этого в НОБД в показателях спец классов и спец школ необходимо указать типы нарушения </a:t>
            </a:r>
            <a:r>
              <a:rPr lang="ru-RU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(в реализации)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68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11836" y="690327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86768" y="5842010"/>
            <a:ext cx="11634656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пунктом 21-2) статьи 27 Закона Республики Казахстан «О местном государственном управлении и самоуправлении в Республике Казахстан» от 23 января 2001 года № 148 акиматы областей, городов республиканского значения, столицы в соответствии с законодательством Республики Казахстан обеспечивают ведение и наполнение информационной системы «Адресный регистр».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5611" y="222629"/>
            <a:ext cx="3089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МОДУЛЬ «МИКРОУЧАСТОК» </a:t>
            </a:r>
            <a:endParaRPr lang="kk-KZ" b="1" dirty="0">
              <a:solidFill>
                <a:srgbClr val="185ABA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015" y="2964192"/>
            <a:ext cx="5741264" cy="23589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«Территория обслуживания организации образования», утвержденный  органами управления образованием городов республиканского значения, столицы, районов (городов областного значения) 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ктуальны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ГБД АР;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При оказании государственной услуги привязать адреса домов к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школы в ИС НОБД. 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1180168" y="819692"/>
            <a:ext cx="9208478" cy="1913930"/>
            <a:chOff x="436684" y="836118"/>
            <a:chExt cx="9208478" cy="191393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6684" y="836118"/>
              <a:ext cx="9208478" cy="1277786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wrap="square">
              <a:spAutoFit/>
            </a:bodyPr>
            <a:lstStyle/>
            <a:p>
              <a:pPr indent="450215"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ИС НОБД для автоматического прикрепления адреса заявителей к школе по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микроучастку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реализован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модуль «</a:t>
              </a:r>
              <a:r>
                <a:rPr lang="ru-RU" b="1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Микроучасток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 проведена интеграция с государственной базой данных </a:t>
              </a:r>
              <a:r>
                <a:rPr lang="ru-RU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«Адресный регистр» (далее – ГБД АР) 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подтягивания адресов заявителей и школ. 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896815" y="2108305"/>
              <a:ext cx="8792" cy="641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Прямоугольник 12"/>
          <p:cNvSpPr/>
          <p:nvPr/>
        </p:nvSpPr>
        <p:spPr>
          <a:xfrm>
            <a:off x="648987" y="2651384"/>
            <a:ext cx="154644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8154" y="2964192"/>
            <a:ext cx="4911199" cy="21668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подаче документа, если в организации образования заполнены места для набора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будет ограничен выбор организации образования при выборе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(т.е. автоматический отказ, если в школе уже заполнены места для детей вне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микроучастка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 принципу 3/1).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9800108" y="2096496"/>
            <a:ext cx="8792" cy="641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35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67923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72341" y="1154403"/>
            <a:ext cx="10341033" cy="343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дошкольной организации или в школьной организации образования в пришкольных или 0 классах;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допускается подача документа, если ребенок числится в контингенте школьной организации образования в 1-м и выше классов;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допускается подача документа, если ребенок числится в контингенте школьной организации образования в 1 классе и выше классов при наличии заключения ПМПК и решения попечительского совета;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3" name="Плюс 2"/>
          <p:cNvSpPr/>
          <p:nvPr/>
        </p:nvSpPr>
        <p:spPr>
          <a:xfrm rot="18994839">
            <a:off x="653770" y="2673035"/>
            <a:ext cx="307731" cy="334108"/>
          </a:xfrm>
          <a:prstGeom prst="mathPlus">
            <a:avLst/>
          </a:prstGeom>
          <a:solidFill>
            <a:srgbClr val="FF0000"/>
          </a:solidFill>
          <a:ln>
            <a:solidFill>
              <a:srgbClr val="FF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634370" y="165467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634369" y="3672629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8" name="Прямоугольник 17"/>
          <p:cNvSpPr/>
          <p:nvPr/>
        </p:nvSpPr>
        <p:spPr>
          <a:xfrm>
            <a:off x="504140" y="5044128"/>
            <a:ext cx="10806545" cy="736355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Зачисление в организацию образования после подписания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«Типового договора об образовательных услугах»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через сервис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09024" y="97155"/>
            <a:ext cx="805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 И ЗАЧИСЛЕНИЕ В ОРГАНИЗАЦИЮ ОБРАЗОВАНИЯ </a:t>
            </a:r>
            <a:endParaRPr lang="kk-KZ" sz="2400" b="1" dirty="0">
              <a:solidFill>
                <a:srgbClr val="185AB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5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4347A6B-5AA3-402F-8C92-72B1105F804D}"/>
              </a:ext>
            </a:extLst>
          </p:cNvPr>
          <p:cNvCxnSpPr/>
          <p:nvPr/>
        </p:nvCxnSpPr>
        <p:spPr>
          <a:xfrm flipV="1">
            <a:off x="0" y="97206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585089" y="1337116"/>
            <a:ext cx="10341033" cy="3800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Заполнить модуль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Микроучасток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Утвержденный приказ «Территория обслуживания организации образования»;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логин/паролей в АРМ ГУ НОБД;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Оповестить родителей о прохождении медосмотра до 1 апреля </a:t>
            </a:r>
            <a:r>
              <a:rPr lang="ru-RU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т.г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появления информации в ИС МЗ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едицинским справкам 052-2/у «Паспорт здоровья ребенка», 065/у «Карта профилактических прививок» ;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Актуальный список школ для актуализации справочника школ на портале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248711" y="538301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/>
              <a:t>ПРИЕМ В 1 КЛАСС</a:t>
            </a:r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1144092" y="1616072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1128684" y="2757663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8683410">
            <a:off x="1143956" y="2186868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18683410">
            <a:off x="1143956" y="3364134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8683410">
            <a:off x="1143957" y="442584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1" name="Прямоугольник 20"/>
          <p:cNvSpPr/>
          <p:nvPr/>
        </p:nvSpPr>
        <p:spPr>
          <a:xfrm>
            <a:off x="914266" y="146382"/>
            <a:ext cx="95543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РАБОТЫ СО СТОРОНЫ МИО И ОРГАНИЗАЦИИ ОБРАЗОВАНИЯ</a:t>
            </a:r>
            <a:endParaRPr lang="kk-KZ" sz="2400" b="1" dirty="0">
              <a:solidFill>
                <a:srgbClr val="185ABA"/>
              </a:solidFill>
            </a:endParaRPr>
          </a:p>
          <a:p>
            <a:pPr algn="ctr"/>
            <a:endParaRPr lang="kk-KZ" sz="2400" b="1" dirty="0">
              <a:solidFill>
                <a:srgbClr val="185ABA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6868" y="5430048"/>
            <a:ext cx="10806545" cy="121956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kk-K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в </a:t>
            </a:r>
            <a:r>
              <a:rPr lang="kk-KZ" sz="20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МИО </a:t>
            </a:r>
            <a:r>
              <a:rPr lang="kk-KZ" sz="20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инструкциями </a:t>
            </a:r>
            <a:r>
              <a:rPr lang="ru-RU" cap="all" dirty="0" smtClean="0"/>
              <a:t>№ </a:t>
            </a:r>
            <a:r>
              <a:rPr lang="ru-RU" cap="all" dirty="0"/>
              <a:t>3-08-4/1653-И </a:t>
            </a:r>
            <a:r>
              <a:rPr lang="ru-RU" cap="all" dirty="0" smtClean="0"/>
              <a:t> </a:t>
            </a:r>
            <a:r>
              <a:rPr lang="kk-K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kk-K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cap="all" dirty="0" smtClean="0"/>
              <a:t>04.03.2025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/>
              <a:t>Контакты МП (7172) 74-20-35</a:t>
            </a: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/>
              <a:t>WhatsApp </a:t>
            </a:r>
            <a:r>
              <a:rPr lang="kk-KZ" dirty="0" smtClean="0"/>
              <a:t>чат: «ПРИЕМ 1 класс»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66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11679</TotalTime>
  <Words>559</Words>
  <Application>Microsoft Office PowerPoint</Application>
  <PresentationFormat>Широкоэкранный</PresentationFormat>
  <Paragraphs>59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Бакытгуль Иманбаева</cp:lastModifiedBy>
  <cp:revision>815</cp:revision>
  <cp:lastPrinted>2023-07-17T02:17:51Z</cp:lastPrinted>
  <dcterms:created xsi:type="dcterms:W3CDTF">2022-10-17T08:31:32Z</dcterms:created>
  <dcterms:modified xsi:type="dcterms:W3CDTF">2025-03-12T04:53:48Z</dcterms:modified>
</cp:coreProperties>
</file>