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ЧГ</c:v>
                </c:pt>
                <c:pt idx="1">
                  <c:v>МГ</c:v>
                </c:pt>
                <c:pt idx="2">
                  <c:v>ЕНГ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5.0999999999999996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46-411C-8693-326E89805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469504"/>
        <c:axId val="134471040"/>
      </c:barChart>
      <c:catAx>
        <c:axId val="13446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34471040"/>
        <c:crosses val="autoZero"/>
        <c:auto val="1"/>
        <c:lblAlgn val="ctr"/>
        <c:lblOffset val="100"/>
        <c:noMultiLvlLbl val="0"/>
      </c:catAx>
      <c:valAx>
        <c:axId val="13447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446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39"/>
            <a:ext cx="7772400" cy="432049"/>
          </a:xfrm>
        </p:spPr>
        <p:txBody>
          <a:bodyPr>
            <a:noAutofit/>
          </a:bodyPr>
          <a:lstStyle/>
          <a:p>
            <a:r>
              <a:rPr lang="kk-KZ" sz="2800" dirty="0"/>
              <a:t>КГУ </a:t>
            </a:r>
            <a:r>
              <a:rPr lang="ru-RU" sz="2800" dirty="0"/>
              <a:t>«ОШ </a:t>
            </a:r>
            <a:r>
              <a:rPr lang="kk-KZ" sz="2800" dirty="0"/>
              <a:t>села Свободное”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568952" cy="648072"/>
          </a:xfrm>
        </p:spPr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МОДО – 2024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15616" y="1412776"/>
            <a:ext cx="4932040" cy="194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«А» класс с казахским языком обучения – 1 обучающийся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«Б» класс с русским языком обучающихся – 11 обучающихся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860032" y="4581128"/>
            <a:ext cx="3995936" cy="194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«Б» класс с русским языком обучающихся – 12 обучающихся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Сункар\Downloads\WhatsApp Image 2024-01-24 at 12.58.4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24744"/>
            <a:ext cx="2948643" cy="3126790"/>
          </a:xfrm>
          <a:prstGeom prst="rect">
            <a:avLst/>
          </a:prstGeom>
          <a:noFill/>
        </p:spPr>
      </p:pic>
      <p:pic>
        <p:nvPicPr>
          <p:cNvPr id="1028" name="Picture 4" descr="C:\Users\Сункар\Downloads\WhatsApp Image 2024-01-25 at 13.52.3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4712185" cy="265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800" dirty="0"/>
              <a:t>На цифровом образовательном портале </a:t>
            </a:r>
            <a:r>
              <a:rPr lang="ru-RU" sz="1800" dirty="0" err="1"/>
              <a:t>BilimCenter</a:t>
            </a:r>
            <a:r>
              <a:rPr lang="ru-RU" sz="1800" dirty="0"/>
              <a:t> (</a:t>
            </a:r>
            <a:r>
              <a:rPr lang="ru-RU" sz="1800" dirty="0" err="1"/>
              <a:t>www.bilimcenter.kz</a:t>
            </a:r>
            <a:r>
              <a:rPr lang="ru-RU" sz="1800" dirty="0"/>
              <a:t>) компании «</a:t>
            </a:r>
            <a:r>
              <a:rPr lang="ru-RU" sz="1800" dirty="0" err="1"/>
              <a:t>Bilim</a:t>
            </a:r>
            <a:r>
              <a:rPr lang="ru-RU" sz="1800" dirty="0"/>
              <a:t> </a:t>
            </a:r>
            <a:r>
              <a:rPr lang="ru-RU" sz="1800" dirty="0" err="1"/>
              <a:t>Land</a:t>
            </a:r>
            <a:r>
              <a:rPr lang="ru-RU" sz="1800" dirty="0"/>
              <a:t>» было проведено </a:t>
            </a:r>
            <a:r>
              <a:rPr lang="ru-RU" sz="1800" dirty="0" err="1"/>
              <a:t>онлайн-тестирование</a:t>
            </a:r>
            <a:r>
              <a:rPr lang="ru-RU" sz="1800" dirty="0"/>
              <a:t> (входной тест)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ru-RU" sz="2400" dirty="0"/>
              <a:t>СРЕДНИЙ БАЛЛ ПО ТЕСТИРОВАНИЮ 4 класс – 16.7.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51720" y="1196752"/>
          <a:ext cx="5112509" cy="251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933056"/>
            <a:ext cx="5124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СРЕДНИЙ БАЛЛ ПО ТЕСТИРОВАНИЮ 9 класс – 26.1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93096"/>
            <a:ext cx="489654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Подготовка к МОДО ведётся на </a:t>
            </a:r>
            <a:r>
              <a:rPr lang="en-US" dirty="0"/>
              <a:t>Testter.kz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052736"/>
            <a:ext cx="6400800" cy="1752600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Еженедельно обучающиеся проходят тестирование, а затем выполняют работу над ошибками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5352057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6012160" y="2852936"/>
            <a:ext cx="288032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Ежедневно проводятся консультации по предметам МОДО согласно графику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на 06.02.2024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8280915" cy="863397"/>
        </p:xfrm>
        <a:graphic>
          <a:graphicData uri="http://schemas.openxmlformats.org/drawingml/2006/table">
            <a:tbl>
              <a:tblPr/>
              <a:tblGrid>
                <a:gridCol w="41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54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4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11560" y="83671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3200" dirty="0"/>
              <a:t>СРЕДНИЙ БАЛЛ ПО ТЕСТИРОВАНИЮ  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212976"/>
            <a:ext cx="449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СРЕДНИЙ БАЛЛ ПО ТЕСТИРОВАНИЮ 4 класс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3861048"/>
          <a:ext cx="8568953" cy="840092"/>
        </p:xfrm>
        <a:graphic>
          <a:graphicData uri="http://schemas.openxmlformats.org/drawingml/2006/table">
            <a:tbl>
              <a:tblPr/>
              <a:tblGrid>
                <a:gridCol w="30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56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6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11.11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21.11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12.12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15.12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28.12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16.01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19.01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22.01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24.01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29.01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04.02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4032" marR="4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194</Words>
  <Application>Microsoft Office PowerPoint</Application>
  <PresentationFormat>Экран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КГУ «ОШ села Свободное”</vt:lpstr>
      <vt:lpstr>На цифровом образовательном портале BilimCenter (www.bilimcenter.kz) компании «Bilim Land» было проведено онлайн-тестирование (входной тест)</vt:lpstr>
      <vt:lpstr>Подготовка к МОДО ведётся на Testter.kz</vt:lpstr>
      <vt:lpstr>Результаты на 06.02.2024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Сункар</dc:creator>
  <cp:lastModifiedBy>student</cp:lastModifiedBy>
  <cp:revision>30</cp:revision>
  <dcterms:created xsi:type="dcterms:W3CDTF">2024-01-24T11:24:01Z</dcterms:created>
  <dcterms:modified xsi:type="dcterms:W3CDTF">2024-02-06T10:36:07Z</dcterms:modified>
</cp:coreProperties>
</file>