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29" r:id="rId3"/>
    <p:sldId id="334" r:id="rId4"/>
    <p:sldId id="335" r:id="rId5"/>
    <p:sldId id="320" r:id="rId6"/>
    <p:sldId id="325" r:id="rId7"/>
    <p:sldId id="336" r:id="rId8"/>
    <p:sldId id="332" r:id="rId9"/>
    <p:sldId id="33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658" autoAdjust="0"/>
  </p:normalViewPr>
  <p:slideViewPr>
    <p:cSldViewPr>
      <p:cViewPr varScale="1">
        <p:scale>
          <a:sx n="68" d="100"/>
          <a:sy n="68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C-4D97-80B6-320753D41C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C-4D97-80B6-320753D41C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C-4D97-80B6-320753D41C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C-4D97-80B6-320753D41C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0C-4D97-80B6-320753D41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9935744"/>
        <c:axId val="139937280"/>
      </c:barChart>
      <c:catAx>
        <c:axId val="139935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937280"/>
        <c:crosses val="autoZero"/>
        <c:auto val="1"/>
        <c:lblAlgn val="ctr"/>
        <c:lblOffset val="100"/>
        <c:noMultiLvlLbl val="0"/>
      </c:catAx>
      <c:valAx>
        <c:axId val="1399372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39935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9-4969-BBE9-4D8B14D943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9-4969-BBE9-4D8B14D94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9970816"/>
        <c:axId val="139980800"/>
      </c:barChart>
      <c:catAx>
        <c:axId val="13997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980800"/>
        <c:crosses val="autoZero"/>
        <c:auto val="1"/>
        <c:lblAlgn val="ctr"/>
        <c:lblOffset val="100"/>
        <c:noMultiLvlLbl val="0"/>
      </c:catAx>
      <c:valAx>
        <c:axId val="1399808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3997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5-4D60-902F-565E94F62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5-4D60-902F-565E94F62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5-4D60-902F-565E94F627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5-4D60-902F-565E94F627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65-4D60-902F-565E94F62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325248"/>
        <c:axId val="140326784"/>
      </c:barChart>
      <c:catAx>
        <c:axId val="14032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0326784"/>
        <c:crosses val="autoZero"/>
        <c:auto val="1"/>
        <c:lblAlgn val="ctr"/>
        <c:lblOffset val="100"/>
        <c:noMultiLvlLbl val="0"/>
      </c:catAx>
      <c:valAx>
        <c:axId val="1403267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4032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1-43C8-83C5-57973AE45C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1-43C8-83C5-57973AE45C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1-43C8-83C5-57973AE45C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1-43C8-83C5-57973AE45C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1-43C8-83C5-57973AE45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372224"/>
        <c:axId val="140382208"/>
      </c:barChart>
      <c:catAx>
        <c:axId val="140372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0382208"/>
        <c:crosses val="autoZero"/>
        <c:auto val="1"/>
        <c:lblAlgn val="ctr"/>
        <c:lblOffset val="100"/>
        <c:noMultiLvlLbl val="0"/>
      </c:catAx>
      <c:valAx>
        <c:axId val="1403822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14037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3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561E-3FE6-4E63-B293-807B40289D51}" type="doc">
      <dgm:prSet loTypeId="urn:microsoft.com/office/officeart/2005/8/layout/vList4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24B687-1D01-4A41-A8F7-15421C11837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gm:t>
    </dgm:pt>
    <dgm:pt modelId="{71B74D45-4F6A-42FF-B4B4-F79B688F85C6}" type="parTrans" cxnId="{7D8BA64D-2690-4A7C-A1E5-5DAE0B64B640}">
      <dgm:prSet/>
      <dgm:spPr/>
      <dgm:t>
        <a:bodyPr/>
        <a:lstStyle/>
        <a:p>
          <a:endParaRPr lang="ru-RU"/>
        </a:p>
      </dgm:t>
    </dgm:pt>
    <dgm:pt modelId="{7BC6C8ED-6C4B-4B03-B8C2-1364DAEE69D0}" type="sibTrans" cxnId="{7D8BA64D-2690-4A7C-A1E5-5DAE0B64B640}">
      <dgm:prSet/>
      <dgm:spPr/>
      <dgm:t>
        <a:bodyPr/>
        <a:lstStyle/>
        <a:p>
          <a:endParaRPr lang="ru-RU"/>
        </a:p>
      </dgm:t>
    </dgm:pt>
    <dgm:pt modelId="{CB4CD556-F2FB-44C2-BE86-BA50110FF57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gm:t>
    </dgm:pt>
    <dgm:pt modelId="{C79BF42D-473A-4DB7-8CA0-EF0A073E8B21}" type="parTrans" cxnId="{EAFE56DF-3565-4637-B330-3A5EB7AB1E04}">
      <dgm:prSet/>
      <dgm:spPr/>
      <dgm:t>
        <a:bodyPr/>
        <a:lstStyle/>
        <a:p>
          <a:endParaRPr lang="ru-RU"/>
        </a:p>
      </dgm:t>
    </dgm:pt>
    <dgm:pt modelId="{46B90C2C-7288-4F28-B37E-0DC33E081618}" type="sibTrans" cxnId="{EAFE56DF-3565-4637-B330-3A5EB7AB1E04}">
      <dgm:prSet/>
      <dgm:spPr/>
      <dgm:t>
        <a:bodyPr/>
        <a:lstStyle/>
        <a:p>
          <a:endParaRPr lang="ru-RU"/>
        </a:p>
      </dgm:t>
    </dgm:pt>
    <dgm:pt modelId="{4E0B200D-D27D-43BE-948C-240EAEBAEB6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gm:t>
    </dgm:pt>
    <dgm:pt modelId="{2287CC3A-2EDC-45F1-9B41-85C8E7AE5AA2}" type="parTrans" cxnId="{2BEC8556-D10F-4007-9B54-1B7E0F7282F2}">
      <dgm:prSet/>
      <dgm:spPr/>
      <dgm:t>
        <a:bodyPr/>
        <a:lstStyle/>
        <a:p>
          <a:endParaRPr lang="ru-RU"/>
        </a:p>
      </dgm:t>
    </dgm:pt>
    <dgm:pt modelId="{C657B8D2-C53E-4D24-A78A-6EB85CD4F7B9}" type="sibTrans" cxnId="{2BEC8556-D10F-4007-9B54-1B7E0F7282F2}">
      <dgm:prSet/>
      <dgm:spPr/>
      <dgm:t>
        <a:bodyPr/>
        <a:lstStyle/>
        <a:p>
          <a:endParaRPr lang="ru-RU"/>
        </a:p>
      </dgm:t>
    </dgm:pt>
    <dgm:pt modelId="{B1DC9F69-31F0-4EFE-BD59-F4B71777620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gm:t>
    </dgm:pt>
    <dgm:pt modelId="{07493C70-E64F-4A75-91F0-E8EB8FB35DED}" type="parTrans" cxnId="{2ADFB69A-FB8A-4ABC-B01A-5D1B682F9535}">
      <dgm:prSet/>
      <dgm:spPr/>
      <dgm:t>
        <a:bodyPr/>
        <a:lstStyle/>
        <a:p>
          <a:endParaRPr lang="ru-RU"/>
        </a:p>
      </dgm:t>
    </dgm:pt>
    <dgm:pt modelId="{CB52F8CA-56E1-4E06-81D8-ABF53BE1D076}" type="sibTrans" cxnId="{2ADFB69A-FB8A-4ABC-B01A-5D1B682F9535}">
      <dgm:prSet/>
      <dgm:spPr/>
      <dgm:t>
        <a:bodyPr/>
        <a:lstStyle/>
        <a:p>
          <a:endParaRPr lang="ru-RU"/>
        </a:p>
      </dgm:t>
    </dgm:pt>
    <dgm:pt modelId="{7D136CAC-E815-4492-BC9F-CE82388A8E79}" type="pres">
      <dgm:prSet presAssocID="{C9BB561E-3FE6-4E63-B293-807B40289D51}" presName="linear" presStyleCnt="0">
        <dgm:presLayoutVars>
          <dgm:dir/>
          <dgm:resizeHandles val="exact"/>
        </dgm:presLayoutVars>
      </dgm:prSet>
      <dgm:spPr/>
    </dgm:pt>
    <dgm:pt modelId="{C2D26A78-2A41-4D81-90AD-4A32E068559C}" type="pres">
      <dgm:prSet presAssocID="{2124B687-1D01-4A41-A8F7-15421C118379}" presName="comp" presStyleCnt="0"/>
      <dgm:spPr/>
    </dgm:pt>
    <dgm:pt modelId="{A34092BC-A6E6-4F2A-9806-E9701D9CE255}" type="pres">
      <dgm:prSet presAssocID="{2124B687-1D01-4A41-A8F7-15421C118379}" presName="box" presStyleLbl="node1" presStyleIdx="0" presStyleCnt="4"/>
      <dgm:spPr/>
    </dgm:pt>
    <dgm:pt modelId="{250DB229-981D-406F-BBD5-4FCD52D7174B}" type="pres">
      <dgm:prSet presAssocID="{2124B687-1D01-4A41-A8F7-15421C118379}" presName="img" presStyleLbl="fgImgPlace1" presStyleIdx="0" presStyleCnt="4" custScaleX="19740" custScaleY="22914"/>
      <dgm:spPr>
        <a:prstGeom prst="flowChartConnector">
          <a:avLst/>
        </a:prstGeom>
      </dgm:spPr>
    </dgm:pt>
    <dgm:pt modelId="{A5914966-89C6-48E1-B54E-97B230F3A620}" type="pres">
      <dgm:prSet presAssocID="{2124B687-1D01-4A41-A8F7-15421C118379}" presName="text" presStyleLbl="node1" presStyleIdx="0" presStyleCnt="4">
        <dgm:presLayoutVars>
          <dgm:bulletEnabled val="1"/>
        </dgm:presLayoutVars>
      </dgm:prSet>
      <dgm:spPr/>
    </dgm:pt>
    <dgm:pt modelId="{0C228ED2-0396-44AE-BCC0-40F54DF14933}" type="pres">
      <dgm:prSet presAssocID="{7BC6C8ED-6C4B-4B03-B8C2-1364DAEE69D0}" presName="spacer" presStyleCnt="0"/>
      <dgm:spPr/>
    </dgm:pt>
    <dgm:pt modelId="{3C3648CE-2E1E-43F9-A9E2-A533562F671C}" type="pres">
      <dgm:prSet presAssocID="{CB4CD556-F2FB-44C2-BE86-BA50110FF57E}" presName="comp" presStyleCnt="0"/>
      <dgm:spPr/>
    </dgm:pt>
    <dgm:pt modelId="{6FA510AD-4A47-4211-91BE-07FE00F021E1}" type="pres">
      <dgm:prSet presAssocID="{CB4CD556-F2FB-44C2-BE86-BA50110FF57E}" presName="box" presStyleLbl="node1" presStyleIdx="1" presStyleCnt="4"/>
      <dgm:spPr/>
    </dgm:pt>
    <dgm:pt modelId="{BD87D4FC-F727-4A10-A84D-EAC5C8DD5768}" type="pres">
      <dgm:prSet presAssocID="{CB4CD556-F2FB-44C2-BE86-BA50110FF57E}" presName="img" presStyleLbl="fgImgPlace1" presStyleIdx="1" presStyleCnt="4" custScaleX="30948" custScaleY="42373"/>
      <dgm:spPr/>
    </dgm:pt>
    <dgm:pt modelId="{15DA7EE5-CA62-4379-BC62-4F4450C065C7}" type="pres">
      <dgm:prSet presAssocID="{CB4CD556-F2FB-44C2-BE86-BA50110FF57E}" presName="text" presStyleLbl="node1" presStyleIdx="1" presStyleCnt="4">
        <dgm:presLayoutVars>
          <dgm:bulletEnabled val="1"/>
        </dgm:presLayoutVars>
      </dgm:prSet>
      <dgm:spPr/>
    </dgm:pt>
    <dgm:pt modelId="{E77BA39E-6294-405C-996E-0BC151BEE60B}" type="pres">
      <dgm:prSet presAssocID="{46B90C2C-7288-4F28-B37E-0DC33E081618}" presName="spacer" presStyleCnt="0"/>
      <dgm:spPr/>
    </dgm:pt>
    <dgm:pt modelId="{028C0628-00BE-45F9-8CE2-CCCB0AB88182}" type="pres">
      <dgm:prSet presAssocID="{4E0B200D-D27D-43BE-948C-240EAEBAEB66}" presName="comp" presStyleCnt="0"/>
      <dgm:spPr/>
    </dgm:pt>
    <dgm:pt modelId="{9E36000C-4749-42A8-B1F7-DB1A39A47F0D}" type="pres">
      <dgm:prSet presAssocID="{4E0B200D-D27D-43BE-948C-240EAEBAEB66}" presName="box" presStyleLbl="node1" presStyleIdx="2" presStyleCnt="4"/>
      <dgm:spPr/>
    </dgm:pt>
    <dgm:pt modelId="{FD5D63E6-7EBE-4B02-8238-C41B7BCABDF5}" type="pres">
      <dgm:prSet presAssocID="{4E0B200D-D27D-43BE-948C-240EAEBAEB66}" presName="img" presStyleLbl="fgImgPlace1" presStyleIdx="2" presStyleCnt="4" custFlipVert="1" custScaleX="17441" custScaleY="5573"/>
      <dgm:spPr/>
    </dgm:pt>
    <dgm:pt modelId="{5C2DC6AE-E333-42E6-876B-ADE44BA56B03}" type="pres">
      <dgm:prSet presAssocID="{4E0B200D-D27D-43BE-948C-240EAEBAEB66}" presName="text" presStyleLbl="node1" presStyleIdx="2" presStyleCnt="4">
        <dgm:presLayoutVars>
          <dgm:bulletEnabled val="1"/>
        </dgm:presLayoutVars>
      </dgm:prSet>
      <dgm:spPr/>
    </dgm:pt>
    <dgm:pt modelId="{E6E0FE8C-C1CC-4F2A-BB9B-E8838A7BAF58}" type="pres">
      <dgm:prSet presAssocID="{C657B8D2-C53E-4D24-A78A-6EB85CD4F7B9}" presName="spacer" presStyleCnt="0"/>
      <dgm:spPr/>
    </dgm:pt>
    <dgm:pt modelId="{E843DA73-5F23-419F-BD55-799986BD1D5D}" type="pres">
      <dgm:prSet presAssocID="{B1DC9F69-31F0-4EFE-BD59-F4B717776205}" presName="comp" presStyleCnt="0"/>
      <dgm:spPr/>
    </dgm:pt>
    <dgm:pt modelId="{AFD988C8-1CE7-4238-B479-B5B062C2A8CD}" type="pres">
      <dgm:prSet presAssocID="{B1DC9F69-31F0-4EFE-BD59-F4B717776205}" presName="box" presStyleLbl="node1" presStyleIdx="3" presStyleCnt="4"/>
      <dgm:spPr/>
    </dgm:pt>
    <dgm:pt modelId="{45736491-A9DD-4918-B1A8-3DCB558D4029}" type="pres">
      <dgm:prSet presAssocID="{B1DC9F69-31F0-4EFE-BD59-F4B717776205}" presName="img" presStyleLbl="fgImgPlace1" presStyleIdx="3" presStyleCnt="4" custScaleX="11592" custScaleY="14212"/>
      <dgm:spPr/>
    </dgm:pt>
    <dgm:pt modelId="{D48DB5C6-1C6D-44D6-8538-340172C64517}" type="pres">
      <dgm:prSet presAssocID="{B1DC9F69-31F0-4EFE-BD59-F4B717776205}" presName="text" presStyleLbl="node1" presStyleIdx="3" presStyleCnt="4">
        <dgm:presLayoutVars>
          <dgm:bulletEnabled val="1"/>
        </dgm:presLayoutVars>
      </dgm:prSet>
      <dgm:spPr/>
    </dgm:pt>
  </dgm:ptLst>
  <dgm:cxnLst>
    <dgm:cxn modelId="{99A0A303-C6E5-4C2F-92FA-4C2F06A7B8BD}" type="presOf" srcId="{CB4CD556-F2FB-44C2-BE86-BA50110FF57E}" destId="{15DA7EE5-CA62-4379-BC62-4F4450C065C7}" srcOrd="1" destOrd="0" presId="urn:microsoft.com/office/officeart/2005/8/layout/vList4#2"/>
    <dgm:cxn modelId="{F1A26333-B4D8-4AEC-B295-107F62A85D3D}" type="presOf" srcId="{CB4CD556-F2FB-44C2-BE86-BA50110FF57E}" destId="{6FA510AD-4A47-4211-91BE-07FE00F021E1}" srcOrd="0" destOrd="0" presId="urn:microsoft.com/office/officeart/2005/8/layout/vList4#2"/>
    <dgm:cxn modelId="{E7634E42-233D-4354-98DC-C2AC969671F7}" type="presOf" srcId="{2124B687-1D01-4A41-A8F7-15421C118379}" destId="{A5914966-89C6-48E1-B54E-97B230F3A620}" srcOrd="1" destOrd="0" presId="urn:microsoft.com/office/officeart/2005/8/layout/vList4#2"/>
    <dgm:cxn modelId="{580C1968-87F1-45C7-9B05-C48F2EEE524C}" type="presOf" srcId="{C9BB561E-3FE6-4E63-B293-807B40289D51}" destId="{7D136CAC-E815-4492-BC9F-CE82388A8E79}" srcOrd="0" destOrd="0" presId="urn:microsoft.com/office/officeart/2005/8/layout/vList4#2"/>
    <dgm:cxn modelId="{7D8BA64D-2690-4A7C-A1E5-5DAE0B64B640}" srcId="{C9BB561E-3FE6-4E63-B293-807B40289D51}" destId="{2124B687-1D01-4A41-A8F7-15421C118379}" srcOrd="0" destOrd="0" parTransId="{71B74D45-4F6A-42FF-B4B4-F79B688F85C6}" sibTransId="{7BC6C8ED-6C4B-4B03-B8C2-1364DAEE69D0}"/>
    <dgm:cxn modelId="{2BEC8556-D10F-4007-9B54-1B7E0F7282F2}" srcId="{C9BB561E-3FE6-4E63-B293-807B40289D51}" destId="{4E0B200D-D27D-43BE-948C-240EAEBAEB66}" srcOrd="2" destOrd="0" parTransId="{2287CC3A-2EDC-45F1-9B41-85C8E7AE5AA2}" sibTransId="{C657B8D2-C53E-4D24-A78A-6EB85CD4F7B9}"/>
    <dgm:cxn modelId="{6CDFA458-366D-4546-94B8-7686F8B56629}" type="presOf" srcId="{B1DC9F69-31F0-4EFE-BD59-F4B717776205}" destId="{D48DB5C6-1C6D-44D6-8538-340172C64517}" srcOrd="1" destOrd="0" presId="urn:microsoft.com/office/officeart/2005/8/layout/vList4#2"/>
    <dgm:cxn modelId="{0F70557B-1394-4907-BBFA-B3A491567D11}" type="presOf" srcId="{B1DC9F69-31F0-4EFE-BD59-F4B717776205}" destId="{AFD988C8-1CE7-4238-B479-B5B062C2A8CD}" srcOrd="0" destOrd="0" presId="urn:microsoft.com/office/officeart/2005/8/layout/vList4#2"/>
    <dgm:cxn modelId="{2ADFB69A-FB8A-4ABC-B01A-5D1B682F9535}" srcId="{C9BB561E-3FE6-4E63-B293-807B40289D51}" destId="{B1DC9F69-31F0-4EFE-BD59-F4B717776205}" srcOrd="3" destOrd="0" parTransId="{07493C70-E64F-4A75-91F0-E8EB8FB35DED}" sibTransId="{CB52F8CA-56E1-4E06-81D8-ABF53BE1D076}"/>
    <dgm:cxn modelId="{D73C94AD-95C7-4453-8853-2979ABDD864C}" type="presOf" srcId="{4E0B200D-D27D-43BE-948C-240EAEBAEB66}" destId="{5C2DC6AE-E333-42E6-876B-ADE44BA56B03}" srcOrd="1" destOrd="0" presId="urn:microsoft.com/office/officeart/2005/8/layout/vList4#2"/>
    <dgm:cxn modelId="{EAFE56DF-3565-4637-B330-3A5EB7AB1E04}" srcId="{C9BB561E-3FE6-4E63-B293-807B40289D51}" destId="{CB4CD556-F2FB-44C2-BE86-BA50110FF57E}" srcOrd="1" destOrd="0" parTransId="{C79BF42D-473A-4DB7-8CA0-EF0A073E8B21}" sibTransId="{46B90C2C-7288-4F28-B37E-0DC33E081618}"/>
    <dgm:cxn modelId="{6394E5E0-5A1D-47FE-BECB-3387B705EE33}" type="presOf" srcId="{4E0B200D-D27D-43BE-948C-240EAEBAEB66}" destId="{9E36000C-4749-42A8-B1F7-DB1A39A47F0D}" srcOrd="0" destOrd="0" presId="urn:microsoft.com/office/officeart/2005/8/layout/vList4#2"/>
    <dgm:cxn modelId="{81618FE5-A014-4600-AB16-DFBC96D50044}" type="presOf" srcId="{2124B687-1D01-4A41-A8F7-15421C118379}" destId="{A34092BC-A6E6-4F2A-9806-E9701D9CE255}" srcOrd="0" destOrd="0" presId="urn:microsoft.com/office/officeart/2005/8/layout/vList4#2"/>
    <dgm:cxn modelId="{5003A6C7-F9B0-4020-8774-26CF571D9323}" type="presParOf" srcId="{7D136CAC-E815-4492-BC9F-CE82388A8E79}" destId="{C2D26A78-2A41-4D81-90AD-4A32E068559C}" srcOrd="0" destOrd="0" presId="urn:microsoft.com/office/officeart/2005/8/layout/vList4#2"/>
    <dgm:cxn modelId="{BC7F5230-BC6B-446C-9068-8FBF52B628BE}" type="presParOf" srcId="{C2D26A78-2A41-4D81-90AD-4A32E068559C}" destId="{A34092BC-A6E6-4F2A-9806-E9701D9CE255}" srcOrd="0" destOrd="0" presId="urn:microsoft.com/office/officeart/2005/8/layout/vList4#2"/>
    <dgm:cxn modelId="{3023F087-0295-4104-9DA1-57E26C2983BE}" type="presParOf" srcId="{C2D26A78-2A41-4D81-90AD-4A32E068559C}" destId="{250DB229-981D-406F-BBD5-4FCD52D7174B}" srcOrd="1" destOrd="0" presId="urn:microsoft.com/office/officeart/2005/8/layout/vList4#2"/>
    <dgm:cxn modelId="{1D831C1D-E271-440A-88C2-24BD6043CA79}" type="presParOf" srcId="{C2D26A78-2A41-4D81-90AD-4A32E068559C}" destId="{A5914966-89C6-48E1-B54E-97B230F3A620}" srcOrd="2" destOrd="0" presId="urn:microsoft.com/office/officeart/2005/8/layout/vList4#2"/>
    <dgm:cxn modelId="{F207E733-5CBE-42E4-8BE0-606C833740D1}" type="presParOf" srcId="{7D136CAC-E815-4492-BC9F-CE82388A8E79}" destId="{0C228ED2-0396-44AE-BCC0-40F54DF14933}" srcOrd="1" destOrd="0" presId="urn:microsoft.com/office/officeart/2005/8/layout/vList4#2"/>
    <dgm:cxn modelId="{886CCA65-384F-491A-8B99-5C1C40794BB3}" type="presParOf" srcId="{7D136CAC-E815-4492-BC9F-CE82388A8E79}" destId="{3C3648CE-2E1E-43F9-A9E2-A533562F671C}" srcOrd="2" destOrd="0" presId="urn:microsoft.com/office/officeart/2005/8/layout/vList4#2"/>
    <dgm:cxn modelId="{3C345BC9-4D29-4B4D-A6E6-EA97E1501B24}" type="presParOf" srcId="{3C3648CE-2E1E-43F9-A9E2-A533562F671C}" destId="{6FA510AD-4A47-4211-91BE-07FE00F021E1}" srcOrd="0" destOrd="0" presId="urn:microsoft.com/office/officeart/2005/8/layout/vList4#2"/>
    <dgm:cxn modelId="{2B116D96-706D-4F77-9B1C-1ECD88A6660B}" type="presParOf" srcId="{3C3648CE-2E1E-43F9-A9E2-A533562F671C}" destId="{BD87D4FC-F727-4A10-A84D-EAC5C8DD5768}" srcOrd="1" destOrd="0" presId="urn:microsoft.com/office/officeart/2005/8/layout/vList4#2"/>
    <dgm:cxn modelId="{8F099A22-D008-4064-A029-826AE486A0CE}" type="presParOf" srcId="{3C3648CE-2E1E-43F9-A9E2-A533562F671C}" destId="{15DA7EE5-CA62-4379-BC62-4F4450C065C7}" srcOrd="2" destOrd="0" presId="urn:microsoft.com/office/officeart/2005/8/layout/vList4#2"/>
    <dgm:cxn modelId="{BCE2452A-3827-4EA3-B8B7-0C79817DE35A}" type="presParOf" srcId="{7D136CAC-E815-4492-BC9F-CE82388A8E79}" destId="{E77BA39E-6294-405C-996E-0BC151BEE60B}" srcOrd="3" destOrd="0" presId="urn:microsoft.com/office/officeart/2005/8/layout/vList4#2"/>
    <dgm:cxn modelId="{76953388-5A95-4077-A781-AA8ED736E57A}" type="presParOf" srcId="{7D136CAC-E815-4492-BC9F-CE82388A8E79}" destId="{028C0628-00BE-45F9-8CE2-CCCB0AB88182}" srcOrd="4" destOrd="0" presId="urn:microsoft.com/office/officeart/2005/8/layout/vList4#2"/>
    <dgm:cxn modelId="{1B3D8EA7-F0D8-41D4-82B6-2F98D7D61389}" type="presParOf" srcId="{028C0628-00BE-45F9-8CE2-CCCB0AB88182}" destId="{9E36000C-4749-42A8-B1F7-DB1A39A47F0D}" srcOrd="0" destOrd="0" presId="urn:microsoft.com/office/officeart/2005/8/layout/vList4#2"/>
    <dgm:cxn modelId="{592A13B3-DF6C-4B8B-95BA-B32CE226725D}" type="presParOf" srcId="{028C0628-00BE-45F9-8CE2-CCCB0AB88182}" destId="{FD5D63E6-7EBE-4B02-8238-C41B7BCABDF5}" srcOrd="1" destOrd="0" presId="urn:microsoft.com/office/officeart/2005/8/layout/vList4#2"/>
    <dgm:cxn modelId="{21A1D745-9E50-4308-911C-5CC70629E0A2}" type="presParOf" srcId="{028C0628-00BE-45F9-8CE2-CCCB0AB88182}" destId="{5C2DC6AE-E333-42E6-876B-ADE44BA56B03}" srcOrd="2" destOrd="0" presId="urn:microsoft.com/office/officeart/2005/8/layout/vList4#2"/>
    <dgm:cxn modelId="{6830B103-37A0-4076-966E-A50E0D41B1B4}" type="presParOf" srcId="{7D136CAC-E815-4492-BC9F-CE82388A8E79}" destId="{E6E0FE8C-C1CC-4F2A-BB9B-E8838A7BAF58}" srcOrd="5" destOrd="0" presId="urn:microsoft.com/office/officeart/2005/8/layout/vList4#2"/>
    <dgm:cxn modelId="{8DD85CB5-321E-422C-A1D8-4B0FFDA31D56}" type="presParOf" srcId="{7D136CAC-E815-4492-BC9F-CE82388A8E79}" destId="{E843DA73-5F23-419F-BD55-799986BD1D5D}" srcOrd="6" destOrd="0" presId="urn:microsoft.com/office/officeart/2005/8/layout/vList4#2"/>
    <dgm:cxn modelId="{AA2D68B1-25F1-45DF-9EBA-D148B4FF9ADD}" type="presParOf" srcId="{E843DA73-5F23-419F-BD55-799986BD1D5D}" destId="{AFD988C8-1CE7-4238-B479-B5B062C2A8CD}" srcOrd="0" destOrd="0" presId="urn:microsoft.com/office/officeart/2005/8/layout/vList4#2"/>
    <dgm:cxn modelId="{C2A5908F-C774-43F8-BA64-0515365C0FAE}" type="presParOf" srcId="{E843DA73-5F23-419F-BD55-799986BD1D5D}" destId="{45736491-A9DD-4918-B1A8-3DCB558D4029}" srcOrd="1" destOrd="0" presId="urn:microsoft.com/office/officeart/2005/8/layout/vList4#2"/>
    <dgm:cxn modelId="{3C0C4898-27D9-4502-B092-7E2525E3FCAD}" type="presParOf" srcId="{E843DA73-5F23-419F-BD55-799986BD1D5D}" destId="{D48DB5C6-1C6D-44D6-8538-340172C6451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уровня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 custScaleY="126986">
        <dgm:presLayoutVars>
          <dgm:bulletEnabled val="1"/>
        </dgm:presLayoutVars>
      </dgm:prSet>
      <dgm:spPr/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092BC-A6E6-4F2A-9806-E9701D9CE255}">
      <dsp:nvSpPr>
        <dsp:cNvPr id="0" name=""/>
        <dsp:cNvSpPr/>
      </dsp:nvSpPr>
      <dsp:spPr>
        <a:xfrm>
          <a:off x="0" y="0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sp:txBody>
      <dsp:txXfrm>
        <a:off x="1733185" y="0"/>
        <a:ext cx="6403718" cy="1058049"/>
      </dsp:txXfrm>
    </dsp:sp>
    <dsp:sp modelId="{250DB229-981D-406F-BBD5-4FCD52D7174B}">
      <dsp:nvSpPr>
        <dsp:cNvPr id="0" name=""/>
        <dsp:cNvSpPr/>
      </dsp:nvSpPr>
      <dsp:spPr>
        <a:xfrm>
          <a:off x="758872" y="432048"/>
          <a:ext cx="321244" cy="193953"/>
        </a:xfrm>
        <a:prstGeom prst="flowChartConnector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A510AD-4A47-4211-91BE-07FE00F021E1}">
      <dsp:nvSpPr>
        <dsp:cNvPr id="0" name=""/>
        <dsp:cNvSpPr/>
      </dsp:nvSpPr>
      <dsp:spPr>
        <a:xfrm>
          <a:off x="0" y="1163854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sp:txBody>
      <dsp:txXfrm>
        <a:off x="1733185" y="1163854"/>
        <a:ext cx="6403718" cy="1058049"/>
      </dsp:txXfrm>
    </dsp:sp>
    <dsp:sp modelId="{BD87D4FC-F727-4A10-A84D-EAC5C8DD5768}">
      <dsp:nvSpPr>
        <dsp:cNvPr id="0" name=""/>
        <dsp:cNvSpPr/>
      </dsp:nvSpPr>
      <dsp:spPr>
        <a:xfrm>
          <a:off x="667674" y="1513548"/>
          <a:ext cx="503641" cy="35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25550"/>
                <a:satOff val="-1045"/>
                <a:lumOff val="3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25550"/>
                <a:satOff val="-1045"/>
                <a:lumOff val="3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25550"/>
                <a:satOff val="-1045"/>
                <a:lumOff val="3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6000C-4749-42A8-B1F7-DB1A39A47F0D}">
      <dsp:nvSpPr>
        <dsp:cNvPr id="0" name=""/>
        <dsp:cNvSpPr/>
      </dsp:nvSpPr>
      <dsp:spPr>
        <a:xfrm>
          <a:off x="0" y="2327708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sp:txBody>
      <dsp:txXfrm>
        <a:off x="1733185" y="2327708"/>
        <a:ext cx="6403718" cy="1058049"/>
      </dsp:txXfrm>
    </dsp:sp>
    <dsp:sp modelId="{FD5D63E6-7EBE-4B02-8238-C41B7BCABDF5}">
      <dsp:nvSpPr>
        <dsp:cNvPr id="0" name=""/>
        <dsp:cNvSpPr/>
      </dsp:nvSpPr>
      <dsp:spPr>
        <a:xfrm flipV="1">
          <a:off x="777579" y="2833147"/>
          <a:ext cx="283831" cy="4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51099"/>
                <a:satOff val="-2089"/>
                <a:lumOff val="7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51099"/>
                <a:satOff val="-2089"/>
                <a:lumOff val="7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51099"/>
                <a:satOff val="-2089"/>
                <a:lumOff val="7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D988C8-1CE7-4238-B479-B5B062C2A8CD}">
      <dsp:nvSpPr>
        <dsp:cNvPr id="0" name=""/>
        <dsp:cNvSpPr/>
      </dsp:nvSpPr>
      <dsp:spPr>
        <a:xfrm>
          <a:off x="0" y="3491563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sp:txBody>
      <dsp:txXfrm>
        <a:off x="1733185" y="3491563"/>
        <a:ext cx="6403718" cy="1058049"/>
      </dsp:txXfrm>
    </dsp:sp>
    <dsp:sp modelId="{45736491-A9DD-4918-B1A8-3DCB558D4029}">
      <dsp:nvSpPr>
        <dsp:cNvPr id="0" name=""/>
        <dsp:cNvSpPr/>
      </dsp:nvSpPr>
      <dsp:spPr>
        <a:xfrm>
          <a:off x="825172" y="3960439"/>
          <a:ext cx="188645" cy="12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76649"/>
                <a:satOff val="-3134"/>
                <a:lumOff val="114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76649"/>
                <a:satOff val="-3134"/>
                <a:lumOff val="114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76649"/>
                <a:satOff val="-3134"/>
                <a:lumOff val="114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</a:p>
      </dsp:txBody>
      <dsp:txXfrm>
        <a:off x="501394" y="332930"/>
        <a:ext cx="6299219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821777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</a:p>
      </dsp:txBody>
      <dsp:txXfrm>
        <a:off x="978836" y="1332041"/>
        <a:ext cx="5821777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675241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</a:p>
      </dsp:txBody>
      <dsp:txXfrm>
        <a:off x="1125372" y="2331152"/>
        <a:ext cx="5675241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240361"/>
          <a:ext cx="5821777" cy="846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уровня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</a:p>
      </dsp:txBody>
      <dsp:txXfrm>
        <a:off x="978836" y="3240361"/>
        <a:ext cx="5821777" cy="846091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</a:p>
      </dsp:txBody>
      <dsp:txXfrm>
        <a:off x="501394" y="4329374"/>
        <a:ext cx="6299219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92620" cy="1800200"/>
          </a:xfrm>
          <a:noFill/>
        </p:spPr>
        <p:txBody>
          <a:bodyPr>
            <a:noAutofit/>
          </a:bodyPr>
          <a:lstStyle/>
          <a:p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ШКОЛА»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2020-2025 годы</a:t>
            </a: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635" y="26774"/>
            <a:ext cx="9180512" cy="1290960"/>
          </a:xfrm>
        </p:spPr>
        <p:txBody>
          <a:bodyPr>
            <a:noAutofit/>
          </a:bodyPr>
          <a:lstStyle/>
          <a:p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читательской культуры обучающихся, роста их читательской активности и создание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популяризации чтения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6825040-E96B-430A-ACEE-72BE8DEA91CE}"/>
              </a:ext>
            </a:extLst>
          </p:cNvPr>
          <p:cNvSpPr/>
          <p:nvPr/>
        </p:nvSpPr>
        <p:spPr>
          <a:xfrm>
            <a:off x="185509" y="1694915"/>
            <a:ext cx="1958603" cy="407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8397" y="2102901"/>
            <a:ext cx="6855147" cy="1179975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203273" y="4159743"/>
            <a:ext cx="6855147" cy="1076054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2185" y="3126192"/>
            <a:ext cx="6855147" cy="1141362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обучающихся, через взаимодействие и социальное партнерство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2185" y="5138169"/>
            <a:ext cx="6855147" cy="918766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5">
            <a:extLst>
              <a:ext uri="{FF2B5EF4-FFF2-40B4-BE49-F238E27FC236}">
                <a16:creationId xmlns:a16="http://schemas.microsoft.com/office/drawing/2014/main" id="{749217EC-B439-4582-8035-8E7257BCF909}"/>
              </a:ext>
            </a:extLst>
          </p:cNvPr>
          <p:cNvGrpSpPr/>
          <p:nvPr/>
        </p:nvGrpSpPr>
        <p:grpSpPr>
          <a:xfrm>
            <a:off x="7159581" y="1556792"/>
            <a:ext cx="1796022" cy="4801489"/>
            <a:chOff x="3539504" y="1812927"/>
            <a:chExt cx="2156062" cy="4206297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:a16="http://schemas.microsoft.com/office/drawing/2014/main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:a16="http://schemas.microsoft.com/office/drawing/2014/main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:a16="http://schemas.microsoft.com/office/drawing/2014/main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:a16="http://schemas.microsoft.com/office/drawing/2014/main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:a16="http://schemas.microsoft.com/office/drawing/2014/main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:a16="http://schemas.microsoft.com/office/drawing/2014/main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:a16="http://schemas.microsoft.com/office/drawing/2014/main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81FCF5-D154-4C7A-9701-8B6FA0C3F3B7}"/>
              </a:ext>
            </a:extLst>
          </p:cNvPr>
          <p:cNvSpPr/>
          <p:nvPr/>
        </p:nvSpPr>
        <p:spPr>
          <a:xfrm>
            <a:off x="-14541" y="1168820"/>
            <a:ext cx="4298509" cy="542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48450-1D5F-4ED4-9D4D-D347DD3E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61918" y="-4047745"/>
            <a:ext cx="1228312" cy="9260685"/>
          </a:xfrm>
          <a:prstGeom prst="rect">
            <a:avLst/>
          </a:prstGeom>
        </p:spPr>
      </p:pic>
      <p:pic>
        <p:nvPicPr>
          <p:cNvPr id="1026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DD6DC631-DF18-4D2D-B4F2-D940B28D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16784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DFFAA-667C-4171-B3AC-89F5537BB01B}"/>
              </a:ext>
            </a:extLst>
          </p:cNvPr>
          <p:cNvSpPr txBox="1"/>
          <p:nvPr/>
        </p:nvSpPr>
        <p:spPr>
          <a:xfrm>
            <a:off x="5631644" y="591298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07E23-4A6F-47A6-A89B-467A8DB712BE}"/>
              </a:ext>
            </a:extLst>
          </p:cNvPr>
          <p:cNvSpPr txBox="1"/>
          <p:nvPr/>
        </p:nvSpPr>
        <p:spPr>
          <a:xfrm>
            <a:off x="918550" y="604319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BEA49-1E71-4433-B244-4C41A52732C6}"/>
              </a:ext>
            </a:extLst>
          </p:cNvPr>
          <p:cNvSpPr txBox="1"/>
          <p:nvPr/>
        </p:nvSpPr>
        <p:spPr>
          <a:xfrm>
            <a:off x="5082399" y="1697940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возможностей, склонностей,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 читателя</a:t>
            </a:r>
          </a:p>
        </p:txBody>
      </p:sp>
      <p:pic>
        <p:nvPicPr>
          <p:cNvPr id="9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F7ADB8C3-24BB-4A81-B562-17BCFB74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28001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33D13B-CD79-4D60-A076-BFF835332579}"/>
              </a:ext>
            </a:extLst>
          </p:cNvPr>
          <p:cNvSpPr txBox="1"/>
          <p:nvPr/>
        </p:nvSpPr>
        <p:spPr>
          <a:xfrm>
            <a:off x="5064635" y="2949935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личности ученика -читателя</a:t>
            </a:r>
          </a:p>
        </p:txBody>
      </p:sp>
      <p:pic>
        <p:nvPicPr>
          <p:cNvPr id="11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696EF21F-BAB0-4096-8D93-B2F81FB7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71" y="39317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2B852-CB46-49A3-9BDF-8745F53207FC}"/>
              </a:ext>
            </a:extLst>
          </p:cNvPr>
          <p:cNvSpPr txBox="1"/>
          <p:nvPr/>
        </p:nvSpPr>
        <p:spPr>
          <a:xfrm>
            <a:off x="5006667" y="4071159"/>
            <a:ext cx="399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ребенка, как человека,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осваивающего информационный мир</a:t>
            </a:r>
          </a:p>
        </p:txBody>
      </p:sp>
      <p:pic>
        <p:nvPicPr>
          <p:cNvPr id="1028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89773C88-C45B-46C5-B0E9-A0053EFD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1379738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3629F2-FCE8-4ECB-944E-B17B6B22AED8}"/>
              </a:ext>
            </a:extLst>
          </p:cNvPr>
          <p:cNvSpPr txBox="1"/>
          <p:nvPr/>
        </p:nvSpPr>
        <p:spPr>
          <a:xfrm>
            <a:off x="861589" y="1688287"/>
            <a:ext cx="3167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  к проблеме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чтения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28E8EC89-C2E9-4D7E-ACB5-83D3AE20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2600475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E8E53C-E031-48F9-B6D4-79321C3E4C55}"/>
              </a:ext>
            </a:extLst>
          </p:cNvPr>
          <p:cNvSpPr txBox="1"/>
          <p:nvPr/>
        </p:nvSpPr>
        <p:spPr>
          <a:xfrm>
            <a:off x="861589" y="2775076"/>
            <a:ext cx="34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подрастающего поколения интерес к чтению</a:t>
            </a:r>
          </a:p>
        </p:txBody>
      </p:sp>
      <p:pic>
        <p:nvPicPr>
          <p:cNvPr id="17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7000471C-11D6-4D74-A3EC-13E8C4B8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" y="3841387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713AEF-B136-4BE1-94E3-8352F2AFA520}"/>
              </a:ext>
            </a:extLst>
          </p:cNvPr>
          <p:cNvSpPr txBox="1"/>
          <p:nvPr/>
        </p:nvSpPr>
        <p:spPr>
          <a:xfrm>
            <a:off x="847738" y="3995813"/>
            <a:ext cx="32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адаптации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современной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обществе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E23F6-7266-4836-AAE9-389E0600F161}"/>
              </a:ext>
            </a:extLst>
          </p:cNvPr>
          <p:cNvSpPr txBox="1"/>
          <p:nvPr/>
        </p:nvSpPr>
        <p:spPr>
          <a:xfrm>
            <a:off x="1403648" y="5445224"/>
            <a:ext cx="616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МОН РК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центры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7400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BCBD4-424B-4B9A-85A0-911A83DF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3040" y="-4047745"/>
            <a:ext cx="1228312" cy="926068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69479A4-4556-4C1F-A5D3-19F66B02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364817"/>
              </p:ext>
            </p:extLst>
          </p:nvPr>
        </p:nvGraphicFramePr>
        <p:xfrm>
          <a:off x="611560" y="1556792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Национальный Центр Инноваций в Образовании">
            <a:extLst>
              <a:ext uri="{FF2B5EF4-FFF2-40B4-BE49-F238E27FC236}">
                <a16:creationId xmlns:a16="http://schemas.microsoft.com/office/drawing/2014/main" id="{FF605418-BA9C-4F98-A5DA-71BA83C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7" y="1600782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поративная культура — Российские космические системы">
            <a:extLst>
              <a:ext uri="{FF2B5EF4-FFF2-40B4-BE49-F238E27FC236}">
                <a16:creationId xmlns:a16="http://schemas.microsoft.com/office/drawing/2014/main" id="{52D2E7BB-EEDD-44A3-844E-39F5CEE8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0" y="2780928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частливая милая маленькая девочка малыша прочитала книгу с родителем |  Бесплатно векторы">
            <a:extLst>
              <a:ext uri="{FF2B5EF4-FFF2-40B4-BE49-F238E27FC236}">
                <a16:creationId xmlns:a16="http://schemas.microsoft.com/office/drawing/2014/main" id="{D56E6593-3853-4404-89D4-B56BCF0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4009048"/>
            <a:ext cx="1104588" cy="8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 развитии кадрового потенциала в сфере науки | НТ НП Биотех2030">
            <a:extLst>
              <a:ext uri="{FF2B5EF4-FFF2-40B4-BE49-F238E27FC236}">
                <a16:creationId xmlns:a16="http://schemas.microsoft.com/office/drawing/2014/main" id="{0271AA6E-D147-4D3D-82B2-25347089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6" y="5204985"/>
            <a:ext cx="144016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7914D36-5860-4675-80C2-56B9538C423C}"/>
              </a:ext>
            </a:extLst>
          </p:cNvPr>
          <p:cNvSpPr txBox="1">
            <a:spLocks/>
          </p:cNvSpPr>
          <p:nvPr/>
        </p:nvSpPr>
        <p:spPr>
          <a:xfrm>
            <a:off x="323528" y="35306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направления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141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E97823-CBDA-41EB-9972-C136671DE7F4}"/>
              </a:ext>
            </a:extLst>
          </p:cNvPr>
          <p:cNvSpPr/>
          <p:nvPr/>
        </p:nvSpPr>
        <p:spPr>
          <a:xfrm>
            <a:off x="156749" y="2209467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Равнобедренный треугольник 133">
            <a:extLst>
              <a:ext uri="{FF2B5EF4-FFF2-40B4-BE49-F238E27FC236}">
                <a16:creationId xmlns:a16="http://schemas.microsoft.com/office/drawing/2014/main" id="{EBCAA586-D74F-41E1-90AB-C0F18C32ACB0}"/>
              </a:ext>
            </a:extLst>
          </p:cNvPr>
          <p:cNvSpPr/>
          <p:nvPr/>
        </p:nvSpPr>
        <p:spPr>
          <a:xfrm rot="15983310">
            <a:off x="277955" y="330318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FA40A9-C277-40D4-A691-3E185255DA00}"/>
              </a:ext>
            </a:extLst>
          </p:cNvPr>
          <p:cNvSpPr/>
          <p:nvPr/>
        </p:nvSpPr>
        <p:spPr>
          <a:xfrm>
            <a:off x="283282" y="1700808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система «Чтение через все предметы»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9506" y="-4143364"/>
            <a:ext cx="1045917" cy="93156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0752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33450"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AA2819-9119-4101-9EDF-90089ED3F682}"/>
              </a:ext>
            </a:extLst>
          </p:cNvPr>
          <p:cNvSpPr/>
          <p:nvPr/>
        </p:nvSpPr>
        <p:spPr>
          <a:xfrm>
            <a:off x="1925187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Равнобедренный треугольник 133">
            <a:extLst>
              <a:ext uri="{FF2B5EF4-FFF2-40B4-BE49-F238E27FC236}">
                <a16:creationId xmlns:a16="http://schemas.microsoft.com/office/drawing/2014/main" id="{6832A72D-4A7C-4FE3-815D-D0F95D6EBB7B}"/>
              </a:ext>
            </a:extLst>
          </p:cNvPr>
          <p:cNvSpPr/>
          <p:nvPr/>
        </p:nvSpPr>
        <p:spPr>
          <a:xfrm rot="15983310">
            <a:off x="2046393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EB23D4-14AA-4F7F-89A4-48B593EBC864}"/>
              </a:ext>
            </a:extLst>
          </p:cNvPr>
          <p:cNvSpPr/>
          <p:nvPr/>
        </p:nvSpPr>
        <p:spPr>
          <a:xfrm>
            <a:off x="2051720" y="1667645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тихого чтения, смыслового чтения и работа с текстом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E51FE5-19FE-4C03-8D6B-A7AEA3A458C5}"/>
              </a:ext>
            </a:extLst>
          </p:cNvPr>
          <p:cNvSpPr/>
          <p:nvPr/>
        </p:nvSpPr>
        <p:spPr>
          <a:xfrm>
            <a:off x="3640908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Равнобедренный треугольник 133">
            <a:extLst>
              <a:ext uri="{FF2B5EF4-FFF2-40B4-BE49-F238E27FC236}">
                <a16:creationId xmlns:a16="http://schemas.microsoft.com/office/drawing/2014/main" id="{1B0B5090-4B5E-404B-9B12-1819320804D1}"/>
              </a:ext>
            </a:extLst>
          </p:cNvPr>
          <p:cNvSpPr/>
          <p:nvPr/>
        </p:nvSpPr>
        <p:spPr>
          <a:xfrm rot="15983310">
            <a:off x="3762114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4050C9-193C-4943-8BDC-C55DB7796521}"/>
              </a:ext>
            </a:extLst>
          </p:cNvPr>
          <p:cNvSpPr/>
          <p:nvPr/>
        </p:nvSpPr>
        <p:spPr>
          <a:xfrm>
            <a:off x="3767441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тематических конкурсах сочинений, эссе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CD7D05-8C43-40B4-A72E-BBA647179651}"/>
              </a:ext>
            </a:extLst>
          </p:cNvPr>
          <p:cNvSpPr/>
          <p:nvPr/>
        </p:nvSpPr>
        <p:spPr>
          <a:xfrm>
            <a:off x="5315065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Равнобедренный треугольник 133">
            <a:extLst>
              <a:ext uri="{FF2B5EF4-FFF2-40B4-BE49-F238E27FC236}">
                <a16:creationId xmlns:a16="http://schemas.microsoft.com/office/drawing/2014/main" id="{7542268A-14C0-42C3-B1A3-19CF96F0F590}"/>
              </a:ext>
            </a:extLst>
          </p:cNvPr>
          <p:cNvSpPr/>
          <p:nvPr/>
        </p:nvSpPr>
        <p:spPr>
          <a:xfrm rot="15983310">
            <a:off x="5436271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10EA88-65E8-4323-BFDC-9D6949CA7C9F}"/>
              </a:ext>
            </a:extLst>
          </p:cNvPr>
          <p:cNvSpPr/>
          <p:nvPr/>
        </p:nvSpPr>
        <p:spPr>
          <a:xfrm>
            <a:off x="5441598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и п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конкурсов: «Лучший читатель класса», «Самый читающий класс», «Читатель года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9D50A2-BF47-4690-ACAE-2C95B1B85AF5}"/>
              </a:ext>
            </a:extLst>
          </p:cNvPr>
          <p:cNvSpPr/>
          <p:nvPr/>
        </p:nvSpPr>
        <p:spPr>
          <a:xfrm>
            <a:off x="7092280" y="216261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Равнобедренный треугольник 133">
            <a:extLst>
              <a:ext uri="{FF2B5EF4-FFF2-40B4-BE49-F238E27FC236}">
                <a16:creationId xmlns:a16="http://schemas.microsoft.com/office/drawing/2014/main" id="{A19CE872-0524-46FF-A598-A37509C84A8D}"/>
              </a:ext>
            </a:extLst>
          </p:cNvPr>
          <p:cNvSpPr/>
          <p:nvPr/>
        </p:nvSpPr>
        <p:spPr>
          <a:xfrm rot="15983310">
            <a:off x="7213486" y="3256328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F06FEBD-8FF8-4AAF-8C23-DD5711B3C140}"/>
              </a:ext>
            </a:extLst>
          </p:cNvPr>
          <p:cNvSpPr/>
          <p:nvPr/>
        </p:nvSpPr>
        <p:spPr>
          <a:xfrm>
            <a:off x="7218813" y="165395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проведение т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выставок, викторин, предметных декад, исследовательских проектов, конференций, диспутов, олимпиад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0C9F585-E7CF-4BDA-A69D-C97E4B11395F}"/>
              </a:ext>
            </a:extLst>
          </p:cNvPr>
          <p:cNvSpPr/>
          <p:nvPr/>
        </p:nvSpPr>
        <p:spPr>
          <a:xfrm>
            <a:off x="198973" y="488911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133">
            <a:extLst>
              <a:ext uri="{FF2B5EF4-FFF2-40B4-BE49-F238E27FC236}">
                <a16:creationId xmlns:a16="http://schemas.microsoft.com/office/drawing/2014/main" id="{CE226D26-AA0E-493A-8EF4-A56FA74337A5}"/>
              </a:ext>
            </a:extLst>
          </p:cNvPr>
          <p:cNvSpPr/>
          <p:nvPr/>
        </p:nvSpPr>
        <p:spPr>
          <a:xfrm rot="15983310">
            <a:off x="320179" y="598283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F5F05F3-1CD5-4A19-B00B-89E86CC6268A}"/>
              </a:ext>
            </a:extLst>
          </p:cNvPr>
          <p:cNvSpPr/>
          <p:nvPr/>
        </p:nvSpPr>
        <p:spPr>
          <a:xfrm>
            <a:off x="325506" y="438045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единого режима по работе с информацией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9A0AD3-9F38-4AD2-A3D5-BDD34A94C0F8}"/>
              </a:ext>
            </a:extLst>
          </p:cNvPr>
          <p:cNvSpPr/>
          <p:nvPr/>
        </p:nvSpPr>
        <p:spPr>
          <a:xfrm>
            <a:off x="366892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Равнобедренный треугольник 133">
            <a:extLst>
              <a:ext uri="{FF2B5EF4-FFF2-40B4-BE49-F238E27FC236}">
                <a16:creationId xmlns:a16="http://schemas.microsoft.com/office/drawing/2014/main" id="{3138A563-A7FE-4EE5-9257-0A2E5C962564}"/>
              </a:ext>
            </a:extLst>
          </p:cNvPr>
          <p:cNvSpPr/>
          <p:nvPr/>
        </p:nvSpPr>
        <p:spPr>
          <a:xfrm rot="15983310">
            <a:off x="379013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66BEB87-8F30-434D-A8ED-5CD2757FE90C}"/>
              </a:ext>
            </a:extLst>
          </p:cNvPr>
          <p:cNvSpPr/>
          <p:nvPr/>
        </p:nvSpPr>
        <p:spPr>
          <a:xfrm>
            <a:off x="3795462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детей в оценке книги и результатов труда писателя, интерактивное обсуждение книги в Интернете, литературные телемосты с учащимися других городов и сел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CDCC3E0-9501-49BF-A12D-BED02395B6AE}"/>
              </a:ext>
            </a:extLst>
          </p:cNvPr>
          <p:cNvSpPr/>
          <p:nvPr/>
        </p:nvSpPr>
        <p:spPr>
          <a:xfrm>
            <a:off x="5415301" y="4912270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133">
            <a:extLst>
              <a:ext uri="{FF2B5EF4-FFF2-40B4-BE49-F238E27FC236}">
                <a16:creationId xmlns:a16="http://schemas.microsoft.com/office/drawing/2014/main" id="{9A8D99A6-37C2-42EC-9EA4-C45F22A5EC84}"/>
              </a:ext>
            </a:extLst>
          </p:cNvPr>
          <p:cNvSpPr/>
          <p:nvPr/>
        </p:nvSpPr>
        <p:spPr>
          <a:xfrm rot="15983310">
            <a:off x="5536507" y="600598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CA41B40-C0F2-4C3F-A944-AEE3E4224CFC}"/>
              </a:ext>
            </a:extLst>
          </p:cNvPr>
          <p:cNvSpPr/>
          <p:nvPr/>
        </p:nvSpPr>
        <p:spPr>
          <a:xfrm>
            <a:off x="5541834" y="4403611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сайта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создания виртуального дискуссионного клуба для учащихся  на тему книг и чтения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7173935" y="492064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авнобедренный треугольник 133">
            <a:extLst>
              <a:ext uri="{FF2B5EF4-FFF2-40B4-BE49-F238E27FC236}">
                <a16:creationId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7295141" y="601436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7300468" y="441198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использованием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:a16="http://schemas.microsoft.com/office/drawing/2014/main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19" y="1502382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:a16="http://schemas.microsoft.com/office/drawing/2014/main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30" y="150238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:a16="http://schemas.microsoft.com/office/drawing/2014/main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168" y="4140596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193168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133">
            <a:extLst>
              <a:ext uri="{FF2B5EF4-FFF2-40B4-BE49-F238E27FC236}">
                <a16:creationId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205289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2022597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общения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 быть читателем? Что модно сейчас читать? Как научиться быстро читать много интересных книг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книги в информационном мире</a:t>
            </a:r>
          </a:p>
        </p:txBody>
      </p:sp>
      <p:pic>
        <p:nvPicPr>
          <p:cNvPr id="2050" name="Picture 2" descr="закладка – поиск по тегу">
            <a:extLst>
              <a:ext uri="{FF2B5EF4-FFF2-40B4-BE49-F238E27FC236}">
                <a16:creationId xmlns:a16="http://schemas.microsoft.com/office/drawing/2014/main" id="{5F79F5C7-3724-418C-B24A-B81EAC7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6" y="1359737"/>
            <a:ext cx="635654" cy="5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ый сайт - Полезная информация">
            <a:extLst>
              <a:ext uri="{FF2B5EF4-FFF2-40B4-BE49-F238E27FC236}">
                <a16:creationId xmlns:a16="http://schemas.microsoft.com/office/drawing/2014/main" id="{0FBC1624-7804-4914-BE9D-8C8AAE03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1" y="1502382"/>
            <a:ext cx="548692" cy="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Outline Of Cartoon Girl Detective With Loupe Stock Vector -  Illustration of pages, person: 71825399">
            <a:extLst>
              <a:ext uri="{FF2B5EF4-FFF2-40B4-BE49-F238E27FC236}">
                <a16:creationId xmlns:a16="http://schemas.microsoft.com/office/drawing/2014/main" id="{D0C21593-0166-456B-81AF-B2AE13C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52" y="1274533"/>
            <a:ext cx="700532" cy="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ibition Stock Photos And Images - 123RF">
            <a:extLst>
              <a:ext uri="{FF2B5EF4-FFF2-40B4-BE49-F238E27FC236}">
                <a16:creationId xmlns:a16="http://schemas.microsoft.com/office/drawing/2014/main" id="{77A782E8-8749-4500-B273-DC668B93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0" y="4177312"/>
            <a:ext cx="564285" cy="4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ккроссинг: путешествие книги">
            <a:extLst>
              <a:ext uri="{FF2B5EF4-FFF2-40B4-BE49-F238E27FC236}">
                <a16:creationId xmlns:a16="http://schemas.microsoft.com/office/drawing/2014/main" id="{ADE5BBF0-19F1-48C0-8C0F-E04B2673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5" y="4095335"/>
            <a:ext cx="531723" cy="5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закладка – поиск по тегу">
            <a:extLst>
              <a:ext uri="{FF2B5EF4-FFF2-40B4-BE49-F238E27FC236}">
                <a16:creationId xmlns:a16="http://schemas.microsoft.com/office/drawing/2014/main" id="{3CF21FEB-D2A8-4757-B8FF-963D6D4F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67" y="3979498"/>
            <a:ext cx="716160" cy="5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утбук векторная Icon, бизнес прогресса, компьютер, мониторинг PNG и  вектор пнг для бесплатной загрузки">
            <a:extLst>
              <a:ext uri="{FF2B5EF4-FFF2-40B4-BE49-F238E27FC236}">
                <a16:creationId xmlns:a16="http://schemas.microsoft.com/office/drawing/2014/main" id="{5C7DDE4E-1B31-4688-B843-1B3B6E4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3" y="4095335"/>
            <a:ext cx="697346" cy="6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80667" y="-4142584"/>
            <a:ext cx="1145308" cy="92316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-62525" y="0"/>
            <a:ext cx="9023277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9AFE8C-8680-4E64-8229-BA853C1A9F28}"/>
              </a:ext>
            </a:extLst>
          </p:cNvPr>
          <p:cNvCxnSpPr/>
          <p:nvPr/>
        </p:nvCxnSpPr>
        <p:spPr>
          <a:xfrm>
            <a:off x="4429710" y="1378498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235159" y="204876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620914" y="242088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261112" y="303601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612036" y="3717032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584895" y="486916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278967" y="4113045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646676" y="6093296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235158" y="523111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35066A-9BD1-4C1F-A4A4-2072773391E8}"/>
              </a:ext>
            </a:extLst>
          </p:cNvPr>
          <p:cNvSpPr/>
          <p:nvPr/>
        </p:nvSpPr>
        <p:spPr>
          <a:xfrm>
            <a:off x="193867" y="1158162"/>
            <a:ext cx="336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встреч с участием писателей, поэтов, художников, актеров, спортсменов,  знаменитых земляков; в режиме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«Телемост с Автором»)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515253B-D67B-4412-9DF9-ED026BFBE734}"/>
              </a:ext>
            </a:extLst>
          </p:cNvPr>
          <p:cNvSpPr/>
          <p:nvPr/>
        </p:nvSpPr>
        <p:spPr>
          <a:xfrm>
            <a:off x="205860" y="2130828"/>
            <a:ext cx="32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друг другу (с привлечением волонтеров)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и чтение книг младшего школьника со старшим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учащимися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9E0C659-D22E-4CEB-94D3-5CF88DCAC1F8}"/>
              </a:ext>
            </a:extLst>
          </p:cNvPr>
          <p:cNvSpPr/>
          <p:nvPr/>
        </p:nvSpPr>
        <p:spPr>
          <a:xfrm>
            <a:off x="5466264" y="1126702"/>
            <a:ext cx="349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через Интернет технологии; обеспечение доступа к обсуждению проблем воспитания читательской культуры общества на школьных сайтах;  формирование базы данных в библиотеках «Настоящие читатели»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FFEBA4-9D4A-4515-9A42-3E645D59CFBD}"/>
              </a:ext>
            </a:extLst>
          </p:cNvPr>
          <p:cNvSpPr/>
          <p:nvPr/>
        </p:nvSpPr>
        <p:spPr>
          <a:xfrm>
            <a:off x="207203" y="3186960"/>
            <a:ext cx="315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молодежными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общественными организациями,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стартапов («Час чтения»), читательских конференции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88944" y="4206065"/>
            <a:ext cx="3284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Киноальманах: «Экранизация литературных произведений» с последующим обсуждением качества соответствия экранизации замыслу авторов литературных текстов</a:t>
            </a:r>
            <a:endParaRPr lang="ru-RU" sz="10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F747BD-4332-4D1C-BAED-FD81DBD468A5}"/>
              </a:ext>
            </a:extLst>
          </p:cNvPr>
          <p:cNvSpPr/>
          <p:nvPr/>
        </p:nvSpPr>
        <p:spPr>
          <a:xfrm>
            <a:off x="5576990" y="2513613"/>
            <a:ext cx="336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площадок в формате городских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- уличные программы летнего чтения, тематические мероприятия, PR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акции; выездные летние читальные залы; мобильные акции в отдаленных районах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53363C4-434E-4444-ADD7-81B238D39241}"/>
              </a:ext>
            </a:extLst>
          </p:cNvPr>
          <p:cNvSpPr/>
          <p:nvPr/>
        </p:nvSpPr>
        <p:spPr>
          <a:xfrm>
            <a:off x="5611172" y="3934782"/>
            <a:ext cx="350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партнеров проекта – объектов культуры к организации чтения как творческого процесса;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дней общения в библиотеках «Читаем вместе!»</a:t>
            </a:r>
            <a:endParaRPr lang="ru-RU" sz="14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FAAB14-25B6-475A-85E9-DE8362F70F6C}"/>
              </a:ext>
            </a:extLst>
          </p:cNvPr>
          <p:cNvSpPr/>
          <p:nvPr/>
        </p:nvSpPr>
        <p:spPr>
          <a:xfrm>
            <a:off x="5611172" y="4936227"/>
            <a:ext cx="334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«Моя домашняя библиотека», оборудование полки художественной литературы учащихся в кабинетах,  в библиотеках, в фойе школ;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 «Подари школе книгу»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Vector | Meeting scene with businessmen">
            <a:extLst>
              <a:ext uri="{FF2B5EF4-FFF2-40B4-BE49-F238E27FC236}">
                <a16:creationId xmlns:a16="http://schemas.microsoft.com/office/drawing/2014/main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396469" y="223538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88" y="324571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:a16="http://schemas.microsoft.com/office/drawing/2014/main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92" y="1633709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:a16="http://schemas.microsoft.com/office/drawing/2014/main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79" y="4046246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72350" y="5319656"/>
            <a:ext cx="400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библиотечных коллекции для учащихся «Золотой фонд» книг казахских классиков, коллекция «Наша история»;</a:t>
            </a:r>
            <a:r>
              <a:rPr lang="ru-RU" sz="1200" b="1" dirty="0">
                <a:solidFill>
                  <a:srgbClr val="2B5398"/>
                </a:solidFill>
              </a:rPr>
              <a:t>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читательских конференций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наследия, научных достижений, современной литературы и искусства</a:t>
            </a:r>
          </a:p>
        </p:txBody>
      </p:sp>
      <p:pic>
        <p:nvPicPr>
          <p:cNvPr id="1026" name="Picture 2" descr="Что нужно знать при выборе книги в подарок - Моя газета | Моя газета">
            <a:extLst>
              <a:ext uri="{FF2B5EF4-FFF2-40B4-BE49-F238E27FC236}">
                <a16:creationId xmlns:a16="http://schemas.microsoft.com/office/drawing/2014/main" id="{393A064F-2063-4A76-96B5-52530967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5" y="5114019"/>
            <a:ext cx="1026277" cy="8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рапия. Лечимся книгами">
            <a:extLst>
              <a:ext uri="{FF2B5EF4-FFF2-40B4-BE49-F238E27FC236}">
                <a16:creationId xmlns:a16="http://schemas.microsoft.com/office/drawing/2014/main" id="{AE91145B-6BAF-4E8A-AF69-B12711D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9E0E8"/>
              </a:clrFrom>
              <a:clrTo>
                <a:srgbClr val="C9E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56" y="2761850"/>
            <a:ext cx="936934" cy="7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artoon">
            <a:extLst>
              <a:ext uri="{FF2B5EF4-FFF2-40B4-BE49-F238E27FC236}">
                <a16:creationId xmlns:a16="http://schemas.microsoft.com/office/drawing/2014/main" id="{0403AD11-33D5-4F05-AD3B-98F9B10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21100" y="1344775"/>
            <a:ext cx="703992" cy="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кранизация по сюжету книг ...">
            <a:extLst>
              <a:ext uri="{FF2B5EF4-FFF2-40B4-BE49-F238E27FC236}">
                <a16:creationId xmlns:a16="http://schemas.microsoft.com/office/drawing/2014/main" id="{86E3DDF5-800B-4BE0-B3FF-F2AD056F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97" y="4183346"/>
            <a:ext cx="974397" cy="9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2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DBC08-AF0E-4E25-8389-A23EF786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1301" y="-4051301"/>
            <a:ext cx="1024304" cy="91269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D2B8A4-C23D-42BA-B3E3-F36419DDA37E}"/>
              </a:ext>
            </a:extLst>
          </p:cNvPr>
          <p:cNvSpPr txBox="1">
            <a:spLocks/>
          </p:cNvSpPr>
          <p:nvPr/>
        </p:nvSpPr>
        <p:spPr>
          <a:xfrm>
            <a:off x="107504" y="36757"/>
            <a:ext cx="901940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общности: </a:t>
            </a:r>
          </a:p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Школа-Библиотека-Семья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09C2BDD-EBE9-4639-B364-00F48B55F5F0}"/>
              </a:ext>
            </a:extLst>
          </p:cNvPr>
          <p:cNvGrpSpPr/>
          <p:nvPr/>
        </p:nvGrpSpPr>
        <p:grpSpPr>
          <a:xfrm>
            <a:off x="2609921" y="1855414"/>
            <a:ext cx="3708412" cy="3888432"/>
            <a:chOff x="2807804" y="1988840"/>
            <a:chExt cx="3528392" cy="352839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76BC524-9AA1-43BA-8698-681EAA6F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804" y="1988840"/>
              <a:ext cx="3528392" cy="35283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EB608C-245C-498E-8787-684404B491B4}"/>
                </a:ext>
              </a:extLst>
            </p:cNvPr>
            <p:cNvSpPr txBox="1"/>
            <p:nvPr/>
          </p:nvSpPr>
          <p:spPr>
            <a:xfrm>
              <a:off x="3131840" y="3432206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Школа-Библиотека-Семья</a:t>
              </a:r>
            </a:p>
          </p:txBody>
        </p:sp>
      </p:grpSp>
      <p:sp>
        <p:nvSpPr>
          <p:cNvPr id="10" name="Выноска: изогнутая линия с чертой 9">
            <a:extLst>
              <a:ext uri="{FF2B5EF4-FFF2-40B4-BE49-F238E27FC236}">
                <a16:creationId xmlns:a16="http://schemas.microsoft.com/office/drawing/2014/main" id="{221D0DBC-4B0F-4CF6-84EE-E52488C55FA6}"/>
              </a:ext>
            </a:extLst>
          </p:cNvPr>
          <p:cNvSpPr/>
          <p:nvPr/>
        </p:nvSpPr>
        <p:spPr>
          <a:xfrm>
            <a:off x="6012159" y="1114154"/>
            <a:ext cx="2859339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692"/>
              <a:gd name="adj6" fmla="val -505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детских книг для родителей «Книги моей домашней библиотеки»;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 домашняя библиотека»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:a16="http://schemas.microsoft.com/office/drawing/2014/main" id="{2417FF52-92D6-4B84-A613-6173060B99B4}"/>
              </a:ext>
            </a:extLst>
          </p:cNvPr>
          <p:cNvSpPr/>
          <p:nvPr/>
        </p:nvSpPr>
        <p:spPr>
          <a:xfrm>
            <a:off x="6361848" y="5384824"/>
            <a:ext cx="2536388" cy="10685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47"/>
              <a:gd name="adj6" fmla="val -35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марафона по чтению «Моя семья читает»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:a16="http://schemas.microsoft.com/office/drawing/2014/main" id="{0E938BF1-8F38-48A2-A57C-639A44AFE3A2}"/>
              </a:ext>
            </a:extLst>
          </p:cNvPr>
          <p:cNvSpPr/>
          <p:nvPr/>
        </p:nvSpPr>
        <p:spPr>
          <a:xfrm flipH="1">
            <a:off x="272501" y="1124744"/>
            <a:ext cx="2627784" cy="1077642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фестивалей: «Традиции современного семейного чтения», «Читающая мама», «Самая читающая семья»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Читающие приятели»</a:t>
            </a: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:a16="http://schemas.microsoft.com/office/drawing/2014/main" id="{0C76A940-27C6-4494-B542-F4FD0B1141FC}"/>
              </a:ext>
            </a:extLst>
          </p:cNvPr>
          <p:cNvSpPr/>
          <p:nvPr/>
        </p:nvSpPr>
        <p:spPr>
          <a:xfrm flipH="1">
            <a:off x="297169" y="2420888"/>
            <a:ext cx="2268252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ч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будущих мам и пап,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и детей</a:t>
            </a: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:a16="http://schemas.microsoft.com/office/drawing/2014/main" id="{71989402-AC72-4CF7-8D13-6683B4755B46}"/>
              </a:ext>
            </a:extLst>
          </p:cNvPr>
          <p:cNvSpPr/>
          <p:nvPr/>
        </p:nvSpPr>
        <p:spPr>
          <a:xfrm flipH="1">
            <a:off x="298154" y="3799630"/>
            <a:ext cx="2401638" cy="14295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родительской грамотности «Как и что читать детям!», «Создание духовного климата семьи, способствующего формированию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ребѐнка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-читателя», «Читающие родители – читающий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«Книга в руках мамы»</a:t>
            </a: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:a16="http://schemas.microsoft.com/office/drawing/2014/main" id="{BAB7833B-3925-4131-A615-8559D91E323E}"/>
              </a:ext>
            </a:extLst>
          </p:cNvPr>
          <p:cNvSpPr/>
          <p:nvPr/>
        </p:nvSpPr>
        <p:spPr>
          <a:xfrm flipH="1">
            <a:off x="329825" y="5384824"/>
            <a:ext cx="2549988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11"/>
              <a:gd name="adj6" fmla="val -37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конкурса «Самая читающая семья»,  проведение конкурса  с участием семей обучающихся</a:t>
            </a:r>
          </a:p>
        </p:txBody>
      </p:sp>
      <p:sp>
        <p:nvSpPr>
          <p:cNvPr id="18" name="Выноска: изогнутая линия с чертой 17">
            <a:extLst>
              <a:ext uri="{FF2B5EF4-FFF2-40B4-BE49-F238E27FC236}">
                <a16:creationId xmlns:a16="http://schemas.microsoft.com/office/drawing/2014/main" id="{7FAA0781-95F6-482D-9F3C-37896C630407}"/>
              </a:ext>
            </a:extLst>
          </p:cNvPr>
          <p:cNvSpPr/>
          <p:nvPr/>
        </p:nvSpPr>
        <p:spPr>
          <a:xfrm>
            <a:off x="6335110" y="2420887"/>
            <a:ext cx="2536388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родителей с детьми литературных мероприятий: выставок, спектаклей, фильмов, проведение дней семейного литературного отдыха</a:t>
            </a:r>
          </a:p>
        </p:txBody>
      </p:sp>
      <p:sp>
        <p:nvSpPr>
          <p:cNvPr id="19" name="Выноска: изогнутая линия с чертой 18">
            <a:extLst>
              <a:ext uri="{FF2B5EF4-FFF2-40B4-BE49-F238E27FC236}">
                <a16:creationId xmlns:a16="http://schemas.microsoft.com/office/drawing/2014/main" id="{FB11D08A-61D7-48B7-AE64-8273CC0F67B8}"/>
              </a:ext>
            </a:extLst>
          </p:cNvPr>
          <p:cNvSpPr/>
          <p:nvPr/>
        </p:nvSpPr>
        <p:spPr>
          <a:xfrm>
            <a:off x="6307702" y="3987889"/>
            <a:ext cx="2563796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Праздника «День семьи: книга в жизни нашей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262062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gie agudelo my blog: A PROFESSIONAL'S TRAITS AND DUTIES">
            <a:extLst>
              <a:ext uri="{FF2B5EF4-FFF2-40B4-BE49-F238E27FC236}">
                <a16:creationId xmlns:a16="http://schemas.microsoft.com/office/drawing/2014/main" id="{FAB9D560-59D3-4BAD-8D90-7B020B03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" y="2271392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67299" y="-4067298"/>
            <a:ext cx="1045916" cy="91805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179512" y="58369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 для инфраструктуры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9496304"/>
              </p:ext>
            </p:extLst>
          </p:nvPr>
        </p:nvGraphicFramePr>
        <p:xfrm>
          <a:off x="2195735" y="1196752"/>
          <a:ext cx="68757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Овал 4"/>
          <p:cNvSpPr/>
          <p:nvPr/>
        </p:nvSpPr>
        <p:spPr>
          <a:xfrm>
            <a:off x="2402630" y="1543892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954" y="2549326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23781" y="3545553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64954" y="4553720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95879" y="5537324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719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3169" y="-4049433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8540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2635641" y="0"/>
            <a:ext cx="4471589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236215" y="2783880"/>
            <a:ext cx="8477263" cy="3480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227826" y="4235263"/>
            <a:ext cx="8496674" cy="17449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233095" y="5542079"/>
            <a:ext cx="8509616" cy="1779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236215" y="1104272"/>
            <a:ext cx="8488285" cy="1192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72276" y="1258156"/>
            <a:ext cx="4859764" cy="1522772"/>
            <a:chOff x="298357" y="-17962"/>
            <a:chExt cx="4178679" cy="973548"/>
          </a:xfrm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947809" y="-17962"/>
              <a:ext cx="3203852" cy="97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вовлеченных в систему повышения читательской компетентности и удовлетворенных результатами обучения. Показатели обучающихся в рейтинге исследования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увеличится  на 60% 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47195" y="4252712"/>
            <a:ext cx="4738556" cy="1218270"/>
            <a:chOff x="298357" y="1077653"/>
            <a:chExt cx="4191454" cy="960270"/>
          </a:xfrm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864395" y="1093381"/>
              <a:ext cx="3480708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родителей, вовлеченных в проект возрождения традиций домашнего чтения, способствующих укреплению семьи и развитию ее духовно-нравственной культуры к 2025 году составит  </a:t>
              </a:r>
            </a:p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880" y="2924944"/>
            <a:ext cx="4738556" cy="1154757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844764" y="2154432"/>
              <a:ext cx="3344910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участвующих в мероприятиях по популяризации чтения к 2025 году составит  100%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50826" y="5587192"/>
            <a:ext cx="4669570" cy="1116885"/>
            <a:chOff x="298357" y="4307989"/>
            <a:chExt cx="4064885" cy="944542"/>
          </a:xfrm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824795" y="4307989"/>
              <a:ext cx="3066174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педагогов, использующих в образовательном процессе современные образовательные технологии </a:t>
              </a:r>
              <a:r>
                <a:rPr lang="ru-RU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деятельностного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типа по развитию чтения составит 90%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9393556"/>
              </p:ext>
            </p:extLst>
          </p:nvPr>
        </p:nvGraphicFramePr>
        <p:xfrm>
          <a:off x="5652120" y="2818686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07162744"/>
              </p:ext>
            </p:extLst>
          </p:nvPr>
        </p:nvGraphicFramePr>
        <p:xfrm>
          <a:off x="5652120" y="1220441"/>
          <a:ext cx="1800200" cy="17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986168249"/>
              </p:ext>
            </p:extLst>
          </p:nvPr>
        </p:nvGraphicFramePr>
        <p:xfrm>
          <a:off x="5724128" y="4284570"/>
          <a:ext cx="2808312" cy="144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256783674"/>
              </p:ext>
            </p:extLst>
          </p:nvPr>
        </p:nvGraphicFramePr>
        <p:xfrm>
          <a:off x="5724128" y="5518272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888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5261</TotalTime>
  <Words>1001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ПРОЕКТ «ЧИТАЮЩАЯ ШКОЛА» на 2020-2025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student</cp:lastModifiedBy>
  <cp:revision>407</cp:revision>
  <cp:lastPrinted>2020-09-21T10:24:39Z</cp:lastPrinted>
  <dcterms:created xsi:type="dcterms:W3CDTF">2020-06-05T09:45:35Z</dcterms:created>
  <dcterms:modified xsi:type="dcterms:W3CDTF">2023-01-05T15:30:18Z</dcterms:modified>
</cp:coreProperties>
</file>