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90364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err="1" smtClean="0">
                <a:solidFill>
                  <a:srgbClr val="FF0000"/>
                </a:solidFill>
              </a:rPr>
              <a:t>Өз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денсаулығынызды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күт</a:t>
            </a:r>
            <a:r>
              <a:rPr lang="kk-KZ" sz="5400" b="1" dirty="0" smtClean="0">
                <a:solidFill>
                  <a:srgbClr val="FF0000"/>
                </a:solidFill>
              </a:rPr>
              <a:t>!</a:t>
            </a:r>
          </a:p>
          <a:p>
            <a:pPr marL="45720" indent="0">
              <a:buNone/>
            </a:pPr>
            <a:endParaRPr lang="kk-KZ" sz="5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kk-KZ" sz="5400" b="1" dirty="0" smtClean="0">
                <a:solidFill>
                  <a:srgbClr val="FF0000"/>
                </a:solidFill>
              </a:rPr>
              <a:t>Береги свое здоровье!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ovingmother.ru/wp-content/uploads/2016/04/Zubnaya-shchetka-s-pasto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424847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zub.guru/images/258061/pasta-dlya-chistki-detskih-zub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04665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ua.prom.st/300161992_w200_h200_k24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833" y="3933057"/>
            <a:ext cx="4767399" cy="25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7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laycast.ru/uploads/2016/08/19/19628376.pn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3201447"/>
            <a:ext cx="32403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captain-droid.com/wp-content/uploads/2014/01/VegeFruits-2-463x27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5" y="88180"/>
            <a:ext cx="4896544" cy="289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tvet.imgsmail.ru/download/68393219_5942ba3eb1763e44cbeee126f048c0cf_8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9975" y="2420888"/>
            <a:ext cx="4680520" cy="438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zchegodelaut.ru/wp-content/uploads/2017/11/Coca-Cola-300x300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659801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hivotbolit.ru/wp-content/uploads/2015/12/09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16632"/>
            <a:ext cx="44103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mashn-maski.ru/wp-content/uploads/%D0%BA%D0%B5%D1%84%D0%B8%D1%8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16632"/>
            <a:ext cx="3168352" cy="374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9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rk-1.ru/UserFiles/Image/img3276_55105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501008"/>
            <a:ext cx="3690293" cy="31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s://images.kz.prom.st/61623747_w200_h200_bez_nazvaniya_17.jpg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09243"/>
            <a:ext cx="3672408" cy="31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00ls.ru/images/content/290517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76672"/>
            <a:ext cx="3242310" cy="357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4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ru.prom.st/260174684_w200_h200_102k_obruch_ma___6_blokov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501008"/>
            <a:ext cx="37301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s://go3.imgsmail.ru/imgpreview?key=99a6ec3cad0efb&amp;mb=imgdb_preview_1105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32656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ulek.net/wp-content/uploads/2008/09/rog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3" y="332656"/>
            <a:ext cx="3888432" cy="46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6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go1.imgsmail.ru/imgpreview?key=1f33c998bdce11b8&amp;mb=imgdb_preview_114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49" y="188640"/>
            <a:ext cx="357224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://howtogetrid.ru/assets/uploads/2016/08/kak-rebenka-nauchit-podtjagivatsja-na-turnike.png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3992" y="3645024"/>
            <a:ext cx="4882464" cy="30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622123.vk.me/v622123173/3165f/qzf_osfSdj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102787"/>
            <a:ext cx="4320480" cy="365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8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2019-02-01T04:51:28Z</dcterms:created>
  <dcterms:modified xsi:type="dcterms:W3CDTF">2019-02-01T10:56:17Z</dcterms:modified>
</cp:coreProperties>
</file>