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01" r:id="rId2"/>
    <p:sldId id="421" r:id="rId3"/>
    <p:sldId id="414" r:id="rId4"/>
    <p:sldId id="415" r:id="rId5"/>
    <p:sldId id="416" r:id="rId6"/>
    <p:sldId id="504" r:id="rId7"/>
    <p:sldId id="502" r:id="rId8"/>
    <p:sldId id="426" r:id="rId9"/>
    <p:sldId id="427" r:id="rId10"/>
    <p:sldId id="503" r:id="rId11"/>
    <p:sldId id="431" r:id="rId12"/>
    <p:sldId id="462" r:id="rId13"/>
    <p:sldId id="445" r:id="rId14"/>
    <p:sldId id="510" r:id="rId15"/>
    <p:sldId id="453" r:id="rId16"/>
    <p:sldId id="511" r:id="rId17"/>
    <p:sldId id="459" r:id="rId18"/>
    <p:sldId id="460" r:id="rId19"/>
    <p:sldId id="465" r:id="rId20"/>
    <p:sldId id="467" r:id="rId21"/>
    <p:sldId id="463" r:id="rId22"/>
    <p:sldId id="505" r:id="rId23"/>
    <p:sldId id="513" r:id="rId24"/>
    <p:sldId id="507" r:id="rId25"/>
    <p:sldId id="506" r:id="rId26"/>
    <p:sldId id="491" r:id="rId27"/>
    <p:sldId id="492" r:id="rId28"/>
    <p:sldId id="50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13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59;&#1095;&#1077;&#1073;&#1085;&#1072;&#1103;%20&#1087;&#1088;&#1086;&#1075;&#1088;&#1072;&#1084;&#1084;&#1072;_&#1052;&#1072;&#1090;&#1077;&#1084;&#1072;&#1090;&#1080;&#1082;&#1072;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1059;&#1095;&#1077;&#1073;&#1085;&#1072;&#1103;%20&#1087;&#1088;&#1086;&#1075;&#1088;&#1072;&#1084;&#1084;&#1072;_&#1052;&#1072;&#1090;&#1077;&#1084;&#1072;&#1090;&#1080;&#1082;&#1072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16506-41E3-439C-8587-5749FF96B6BA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A6078693-3713-4830-9152-312163E1C035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  <a:cs typeface="Times New Roman" pitchFamily="18" charset="0"/>
            </a:rPr>
            <a:t>На какой стадии обучения учащиеся находятся?</a:t>
          </a:r>
          <a:endParaRPr lang="ru-RU" sz="1600" b="1" dirty="0">
            <a:latin typeface="Arial Narrow" pitchFamily="34" charset="0"/>
          </a:endParaRPr>
        </a:p>
      </dgm:t>
    </dgm:pt>
    <dgm:pt modelId="{43A55049-8599-4BC1-B43A-16CA42558509}" type="parTrans" cxnId="{98C210F9-57D4-43CE-BAC1-70FAD2B24CF7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2389FF82-8FFE-400B-819F-037A7CC7B651}" type="sibTrans" cxnId="{98C210F9-57D4-43CE-BAC1-70FAD2B24CF7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8E49E2A4-EB82-4F16-96B1-0E367ED49E7A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  <a:cs typeface="Times New Roman" pitchFamily="18" charset="0"/>
            </a:rPr>
            <a:t>Куда они стремятся в своем обучении?</a:t>
          </a:r>
          <a:endParaRPr lang="ru-RU" sz="1600" b="1" dirty="0">
            <a:latin typeface="Arial Narrow" pitchFamily="34" charset="0"/>
          </a:endParaRPr>
        </a:p>
      </dgm:t>
    </dgm:pt>
    <dgm:pt modelId="{16B7378B-EE5E-4F30-8166-BDD1CDD5E26A}" type="parTrans" cxnId="{8CDDDF32-E479-421A-9B46-6774DDFEEDF3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307001FD-1D39-4204-8BFF-DE15431900C8}" type="sibTrans" cxnId="{8CDDDF32-E479-421A-9B46-6774DDFEEDF3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18750139-4CC1-49D8-B319-86EC27605F3A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  <a:cs typeface="Times New Roman" pitchFamily="18" charset="0"/>
            </a:rPr>
            <a:t>Что необходимо сделать, чтобы помочь им достигнуть этого?</a:t>
          </a:r>
          <a:endParaRPr lang="ru-RU" sz="1600" b="1" dirty="0">
            <a:latin typeface="Arial Narrow" pitchFamily="34" charset="0"/>
          </a:endParaRPr>
        </a:p>
      </dgm:t>
    </dgm:pt>
    <dgm:pt modelId="{835D04FD-DC45-4DCE-A6D8-A257AF23C017}" type="parTrans" cxnId="{EF9B4A82-6E9F-4E71-9D0E-E2A514BDA288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CE93A093-935B-470C-B6BD-39E9E04E4DD9}" type="sibTrans" cxnId="{EF9B4A82-6E9F-4E71-9D0E-E2A514BDA288}">
      <dgm:prSet/>
      <dgm:spPr/>
      <dgm:t>
        <a:bodyPr/>
        <a:lstStyle/>
        <a:p>
          <a:pPr algn="ctr"/>
          <a:endParaRPr lang="ru-RU" sz="1100" b="1">
            <a:latin typeface="Arial Narrow" pitchFamily="34" charset="0"/>
          </a:endParaRPr>
        </a:p>
      </dgm:t>
    </dgm:pt>
    <dgm:pt modelId="{5CD1768B-DE43-4CDF-91DA-466D13F8C9F7}" type="pres">
      <dgm:prSet presAssocID="{11A16506-41E3-439C-8587-5749FF96B6BA}" presName="Name0" presStyleCnt="0">
        <dgm:presLayoutVars>
          <dgm:dir/>
          <dgm:animLvl val="lvl"/>
          <dgm:resizeHandles val="exact"/>
        </dgm:presLayoutVars>
      </dgm:prSet>
      <dgm:spPr/>
    </dgm:pt>
    <dgm:pt modelId="{ED8E3217-0BC0-432F-9CD5-BC1FE7B041ED}" type="pres">
      <dgm:prSet presAssocID="{A6078693-3713-4830-9152-312163E1C035}" presName="parTxOnly" presStyleLbl="node1" presStyleIdx="0" presStyleCnt="3" custScaleY="67414" custLinFactNeighborX="28957" custLinFactNeighborY="-57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F8285-F5CC-45CE-A529-75B423900611}" type="pres">
      <dgm:prSet presAssocID="{2389FF82-8FFE-400B-819F-037A7CC7B651}" presName="parTxOnlySpace" presStyleCnt="0"/>
      <dgm:spPr/>
    </dgm:pt>
    <dgm:pt modelId="{C5D5A495-7B79-4980-9427-9925E3C359CB}" type="pres">
      <dgm:prSet presAssocID="{8E49E2A4-EB82-4F16-96B1-0E367ED49E7A}" presName="parTxOnly" presStyleLbl="node1" presStyleIdx="1" presStyleCnt="3" custScaleY="67414" custLinFactNeighborX="12037" custLinFactNeighborY="-56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236B-A1A9-4F44-B275-100183C07D8D}" type="pres">
      <dgm:prSet presAssocID="{307001FD-1D39-4204-8BFF-DE15431900C8}" presName="parTxOnlySpace" presStyleCnt="0"/>
      <dgm:spPr/>
    </dgm:pt>
    <dgm:pt modelId="{16D0EF07-C9FF-4C0D-92E8-0870418E0824}" type="pres">
      <dgm:prSet presAssocID="{18750139-4CC1-49D8-B319-86EC27605F3A}" presName="parTxOnly" presStyleLbl="node1" presStyleIdx="2" presStyleCnt="3" custScaleX="118525" custScaleY="65604" custLinFactNeighborX="-3774" custLinFactNeighborY="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4EB13-6F1C-463E-8D43-948AEB466572}" type="presOf" srcId="{A6078693-3713-4830-9152-312163E1C035}" destId="{ED8E3217-0BC0-432F-9CD5-BC1FE7B041ED}" srcOrd="0" destOrd="0" presId="urn:microsoft.com/office/officeart/2005/8/layout/chevron1"/>
    <dgm:cxn modelId="{EF9B4A82-6E9F-4E71-9D0E-E2A514BDA288}" srcId="{11A16506-41E3-439C-8587-5749FF96B6BA}" destId="{18750139-4CC1-49D8-B319-86EC27605F3A}" srcOrd="2" destOrd="0" parTransId="{835D04FD-DC45-4DCE-A6D8-A257AF23C017}" sibTransId="{CE93A093-935B-470C-B6BD-39E9E04E4DD9}"/>
    <dgm:cxn modelId="{9592FED8-29A4-41D6-B82E-0A7FD2F758F7}" type="presOf" srcId="{18750139-4CC1-49D8-B319-86EC27605F3A}" destId="{16D0EF07-C9FF-4C0D-92E8-0870418E0824}" srcOrd="0" destOrd="0" presId="urn:microsoft.com/office/officeart/2005/8/layout/chevron1"/>
    <dgm:cxn modelId="{6764BA3F-99CD-4C62-9651-42FCC2C0F6F3}" type="presOf" srcId="{8E49E2A4-EB82-4F16-96B1-0E367ED49E7A}" destId="{C5D5A495-7B79-4980-9427-9925E3C359CB}" srcOrd="0" destOrd="0" presId="urn:microsoft.com/office/officeart/2005/8/layout/chevron1"/>
    <dgm:cxn modelId="{8CDDDF32-E479-421A-9B46-6774DDFEEDF3}" srcId="{11A16506-41E3-439C-8587-5749FF96B6BA}" destId="{8E49E2A4-EB82-4F16-96B1-0E367ED49E7A}" srcOrd="1" destOrd="0" parTransId="{16B7378B-EE5E-4F30-8166-BDD1CDD5E26A}" sibTransId="{307001FD-1D39-4204-8BFF-DE15431900C8}"/>
    <dgm:cxn modelId="{7FD8ED6F-17DA-4BE2-B969-55B3D12202AC}" type="presOf" srcId="{11A16506-41E3-439C-8587-5749FF96B6BA}" destId="{5CD1768B-DE43-4CDF-91DA-466D13F8C9F7}" srcOrd="0" destOrd="0" presId="urn:microsoft.com/office/officeart/2005/8/layout/chevron1"/>
    <dgm:cxn modelId="{98C210F9-57D4-43CE-BAC1-70FAD2B24CF7}" srcId="{11A16506-41E3-439C-8587-5749FF96B6BA}" destId="{A6078693-3713-4830-9152-312163E1C035}" srcOrd="0" destOrd="0" parTransId="{43A55049-8599-4BC1-B43A-16CA42558509}" sibTransId="{2389FF82-8FFE-400B-819F-037A7CC7B651}"/>
    <dgm:cxn modelId="{90D78091-34CB-4514-8455-994B06C0761B}" type="presParOf" srcId="{5CD1768B-DE43-4CDF-91DA-466D13F8C9F7}" destId="{ED8E3217-0BC0-432F-9CD5-BC1FE7B041ED}" srcOrd="0" destOrd="0" presId="urn:microsoft.com/office/officeart/2005/8/layout/chevron1"/>
    <dgm:cxn modelId="{53B4485C-5892-4AEF-B602-20D99339E7DF}" type="presParOf" srcId="{5CD1768B-DE43-4CDF-91DA-466D13F8C9F7}" destId="{FE8F8285-F5CC-45CE-A529-75B423900611}" srcOrd="1" destOrd="0" presId="urn:microsoft.com/office/officeart/2005/8/layout/chevron1"/>
    <dgm:cxn modelId="{18D43812-CDBD-45A3-A0CF-01CBC67FB33C}" type="presParOf" srcId="{5CD1768B-DE43-4CDF-91DA-466D13F8C9F7}" destId="{C5D5A495-7B79-4980-9427-9925E3C359CB}" srcOrd="2" destOrd="0" presId="urn:microsoft.com/office/officeart/2005/8/layout/chevron1"/>
    <dgm:cxn modelId="{7766607B-82AA-4EBA-886C-AB7A8CD18DAD}" type="presParOf" srcId="{5CD1768B-DE43-4CDF-91DA-466D13F8C9F7}" destId="{2FBE236B-A1A9-4F44-B275-100183C07D8D}" srcOrd="3" destOrd="0" presId="urn:microsoft.com/office/officeart/2005/8/layout/chevron1"/>
    <dgm:cxn modelId="{F0D89869-55C7-4844-BA02-A24D55EEA1EC}" type="presParOf" srcId="{5CD1768B-DE43-4CDF-91DA-466D13F8C9F7}" destId="{16D0EF07-C9FF-4C0D-92E8-0870418E082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ED3DA-5FC6-4A7E-9AB6-512030A7168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30AC78FD-5495-42F0-B5C2-061C703E0B5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Учебная программа/план 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297E2DF-463B-4BD4-89CA-0076079B0988}" type="parTrans" cxnId="{DE27E42C-27E4-4689-8251-9EEA374234B1}">
      <dgm:prSet/>
      <dgm:spPr/>
      <dgm:t>
        <a:bodyPr/>
        <a:lstStyle/>
        <a:p>
          <a:endParaRPr lang="ru-RU"/>
        </a:p>
      </dgm:t>
    </dgm:pt>
    <dgm:pt modelId="{59CDC86A-7412-4192-B2CC-170EF085DE96}" type="sibTrans" cxnId="{DE27E42C-27E4-4689-8251-9EEA374234B1}">
      <dgm:prSet/>
      <dgm:spPr/>
      <dgm:t>
        <a:bodyPr/>
        <a:lstStyle/>
        <a:p>
          <a:endParaRPr lang="ru-RU"/>
        </a:p>
      </dgm:t>
    </dgm:pt>
    <dgm:pt modelId="{11324F01-8B1A-46B2-B948-EC2D3A4B556B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Цели обучения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BA2AB586-5FB5-4856-9E25-1583DDACD9EB}" type="parTrans" cxnId="{573B34AA-C311-4AAB-94CF-50A171B2EAD0}">
      <dgm:prSet/>
      <dgm:spPr/>
      <dgm:t>
        <a:bodyPr/>
        <a:lstStyle/>
        <a:p>
          <a:endParaRPr lang="ru-RU"/>
        </a:p>
      </dgm:t>
    </dgm:pt>
    <dgm:pt modelId="{2604CF32-3631-49DD-99B4-5DF17886A111}" type="sibTrans" cxnId="{573B34AA-C311-4AAB-94CF-50A171B2EAD0}">
      <dgm:prSet/>
      <dgm:spPr/>
      <dgm:t>
        <a:bodyPr/>
        <a:lstStyle/>
        <a:p>
          <a:endParaRPr lang="ru-RU"/>
        </a:p>
      </dgm:t>
    </dgm:pt>
    <dgm:pt modelId="{CD497103-D735-488A-90CD-04AD7BA8F01A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Критерии </a:t>
          </a:r>
          <a:r>
            <a:rPr lang="ru-RU" sz="1600" smtClean="0">
              <a:latin typeface="Arial Narrow" panose="020B0606020202030204" pitchFamily="34" charset="0"/>
            </a:rPr>
            <a:t>оценивания </a:t>
          </a:r>
          <a:r>
            <a:rPr lang="ru-RU" sz="160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1474283B-DD66-46E0-8303-52D6DBCB3508}" type="parTrans" cxnId="{24BD2629-6960-40F7-8E44-3705DBFC0BE1}">
      <dgm:prSet/>
      <dgm:spPr/>
      <dgm:t>
        <a:bodyPr/>
        <a:lstStyle/>
        <a:p>
          <a:endParaRPr lang="ru-RU"/>
        </a:p>
      </dgm:t>
    </dgm:pt>
    <dgm:pt modelId="{7112A0F9-68CC-4A54-BB29-7FD3BCD3A325}" type="sibTrans" cxnId="{24BD2629-6960-40F7-8E44-3705DBFC0BE1}">
      <dgm:prSet/>
      <dgm:spPr/>
      <dgm:t>
        <a:bodyPr/>
        <a:lstStyle/>
        <a:p>
          <a:endParaRPr lang="ru-RU"/>
        </a:p>
      </dgm:t>
    </dgm:pt>
    <dgm:pt modelId="{E590BC7F-9772-458A-9ED3-5011EFB39CE6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Задания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0879BE88-27E2-49B2-8298-E9C18F4AC3D7}" type="parTrans" cxnId="{FFFAE938-1EBD-4B89-931E-1B7CBED6A535}">
      <dgm:prSet/>
      <dgm:spPr/>
      <dgm:t>
        <a:bodyPr/>
        <a:lstStyle/>
        <a:p>
          <a:endParaRPr lang="ru-RU"/>
        </a:p>
      </dgm:t>
    </dgm:pt>
    <dgm:pt modelId="{34C827AB-0CF2-4C10-83D8-5FA4825CA111}" type="sibTrans" cxnId="{FFFAE938-1EBD-4B89-931E-1B7CBED6A535}">
      <dgm:prSet/>
      <dgm:spPr/>
      <dgm:t>
        <a:bodyPr/>
        <a:lstStyle/>
        <a:p>
          <a:endParaRPr lang="ru-RU"/>
        </a:p>
      </dgm:t>
    </dgm:pt>
    <dgm:pt modelId="{43DD3D3A-8711-4F14-8F88-FD8D905268C1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Дескрипторы</a:t>
          </a:r>
          <a:r>
            <a:rPr lang="ru-RU" sz="2000" dirty="0" smtClean="0"/>
            <a:t> </a:t>
          </a:r>
          <a:endParaRPr lang="ru-RU" sz="2000" dirty="0"/>
        </a:p>
      </dgm:t>
    </dgm:pt>
    <dgm:pt modelId="{67D6C28C-BD1E-43B0-895D-96BAF7E36979}" type="parTrans" cxnId="{3F8381DD-D0D8-4A14-988B-C1CBC8AC2DF4}">
      <dgm:prSet/>
      <dgm:spPr/>
      <dgm:t>
        <a:bodyPr/>
        <a:lstStyle/>
        <a:p>
          <a:endParaRPr lang="ru-RU"/>
        </a:p>
      </dgm:t>
    </dgm:pt>
    <dgm:pt modelId="{328FAF70-D00C-45DD-8C0C-C712A8690CE9}" type="sibTrans" cxnId="{3F8381DD-D0D8-4A14-988B-C1CBC8AC2DF4}">
      <dgm:prSet/>
      <dgm:spPr/>
      <dgm:t>
        <a:bodyPr/>
        <a:lstStyle/>
        <a:p>
          <a:endParaRPr lang="ru-RU"/>
        </a:p>
      </dgm:t>
    </dgm:pt>
    <dgm:pt modelId="{CA7CB344-B4AC-4A26-AE49-FB1D2D49C1DE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Уровень мышления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E9C9DEA3-7606-48BA-BD02-D7B446376F54}" type="parTrans" cxnId="{AF3F6464-829B-47FD-9AD7-91B2451B809D}">
      <dgm:prSet/>
      <dgm:spPr/>
      <dgm:t>
        <a:bodyPr/>
        <a:lstStyle/>
        <a:p>
          <a:endParaRPr lang="ru-RU"/>
        </a:p>
      </dgm:t>
    </dgm:pt>
    <dgm:pt modelId="{971AC3B2-58BC-4EF3-AA84-6BEF91F610CD}" type="sibTrans" cxnId="{AF3F6464-829B-47FD-9AD7-91B2451B809D}">
      <dgm:prSet/>
      <dgm:spPr/>
      <dgm:t>
        <a:bodyPr/>
        <a:lstStyle/>
        <a:p>
          <a:endParaRPr lang="ru-RU"/>
        </a:p>
      </dgm:t>
    </dgm:pt>
    <dgm:pt modelId="{AE5B2A6D-CFEC-4554-8DD3-229934591367}" type="pres">
      <dgm:prSet presAssocID="{31EED3DA-5FC6-4A7E-9AB6-512030A71688}" presName="rootnode" presStyleCnt="0">
        <dgm:presLayoutVars>
          <dgm:chMax/>
          <dgm:chPref/>
          <dgm:dir/>
          <dgm:animLvl val="lvl"/>
        </dgm:presLayoutVars>
      </dgm:prSet>
      <dgm:spPr/>
    </dgm:pt>
    <dgm:pt modelId="{136AE76D-84B3-4AF3-8990-0FF7A6063386}" type="pres">
      <dgm:prSet presAssocID="{30AC78FD-5495-42F0-B5C2-061C703E0B5B}" presName="composite" presStyleCnt="0"/>
      <dgm:spPr/>
    </dgm:pt>
    <dgm:pt modelId="{DD715679-F1E5-467E-A0F5-64E7DBD6DBE6}" type="pres">
      <dgm:prSet presAssocID="{30AC78FD-5495-42F0-B5C2-061C703E0B5B}" presName="LShape" presStyleLbl="alignNode1" presStyleIdx="0" presStyleCnt="11" custScaleX="141053"/>
      <dgm:spPr/>
    </dgm:pt>
    <dgm:pt modelId="{70B18BA8-8588-4CA6-92C0-037A72541024}" type="pres">
      <dgm:prSet presAssocID="{30AC78FD-5495-42F0-B5C2-061C703E0B5B}" presName="ParentText" presStyleLbl="revTx" presStyleIdx="0" presStyleCnt="6" custScaleX="116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5F43-F61F-4A4B-8359-39E4DBB49922}" type="pres">
      <dgm:prSet presAssocID="{30AC78FD-5495-42F0-B5C2-061C703E0B5B}" presName="Triangle" presStyleLbl="alignNode1" presStyleIdx="1" presStyleCnt="11"/>
      <dgm:spPr/>
    </dgm:pt>
    <dgm:pt modelId="{7E23BC4C-BCAB-470D-9B87-60EA31C3F5BC}" type="pres">
      <dgm:prSet presAssocID="{59CDC86A-7412-4192-B2CC-170EF085DE96}" presName="sibTrans" presStyleCnt="0"/>
      <dgm:spPr/>
    </dgm:pt>
    <dgm:pt modelId="{51F31745-9AC2-4554-B6DC-A8C224F31D8E}" type="pres">
      <dgm:prSet presAssocID="{59CDC86A-7412-4192-B2CC-170EF085DE96}" presName="space" presStyleCnt="0"/>
      <dgm:spPr/>
    </dgm:pt>
    <dgm:pt modelId="{FD24B526-825C-4D23-8331-0B43A4C02C27}" type="pres">
      <dgm:prSet presAssocID="{11324F01-8B1A-46B2-B948-EC2D3A4B556B}" presName="composite" presStyleCnt="0"/>
      <dgm:spPr/>
    </dgm:pt>
    <dgm:pt modelId="{4916D285-D9AD-44ED-8927-A6E1E5E2761B}" type="pres">
      <dgm:prSet presAssocID="{11324F01-8B1A-46B2-B948-EC2D3A4B556B}" presName="LShape" presStyleLbl="alignNode1" presStyleIdx="2" presStyleCnt="11" custScaleX="126548"/>
      <dgm:spPr/>
    </dgm:pt>
    <dgm:pt modelId="{0C2E894B-4234-4A83-A2C9-055481A5B12C}" type="pres">
      <dgm:prSet presAssocID="{11324F01-8B1A-46B2-B948-EC2D3A4B556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973FB-3404-4C4E-8BAC-B34E147C57C6}" type="pres">
      <dgm:prSet presAssocID="{11324F01-8B1A-46B2-B948-EC2D3A4B556B}" presName="Triangle" presStyleLbl="alignNode1" presStyleIdx="3" presStyleCnt="11"/>
      <dgm:spPr/>
    </dgm:pt>
    <dgm:pt modelId="{4588226E-97AD-4EBE-8C1E-013B5A207327}" type="pres">
      <dgm:prSet presAssocID="{2604CF32-3631-49DD-99B4-5DF17886A111}" presName="sibTrans" presStyleCnt="0"/>
      <dgm:spPr/>
    </dgm:pt>
    <dgm:pt modelId="{1B172AC0-22D2-4B58-99E2-938BAB816C47}" type="pres">
      <dgm:prSet presAssocID="{2604CF32-3631-49DD-99B4-5DF17886A111}" presName="space" presStyleCnt="0"/>
      <dgm:spPr/>
    </dgm:pt>
    <dgm:pt modelId="{FBBE90AF-585F-4EBA-93BF-127985BD6D2A}" type="pres">
      <dgm:prSet presAssocID="{CA7CB344-B4AC-4A26-AE49-FB1D2D49C1DE}" presName="composite" presStyleCnt="0"/>
      <dgm:spPr/>
    </dgm:pt>
    <dgm:pt modelId="{ECCA8942-9000-46B6-BDEA-DA514DC45DD9}" type="pres">
      <dgm:prSet presAssocID="{CA7CB344-B4AC-4A26-AE49-FB1D2D49C1DE}" presName="LShape" presStyleLbl="alignNode1" presStyleIdx="4" presStyleCnt="11" custScaleX="133357"/>
      <dgm:spPr/>
    </dgm:pt>
    <dgm:pt modelId="{DCE6485A-A8FA-4DF8-97F4-B2AB6A86A5D5}" type="pres">
      <dgm:prSet presAssocID="{CA7CB344-B4AC-4A26-AE49-FB1D2D49C1DE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95F87-8F03-464D-9BB9-D219798542F1}" type="pres">
      <dgm:prSet presAssocID="{CA7CB344-B4AC-4A26-AE49-FB1D2D49C1DE}" presName="Triangle" presStyleLbl="alignNode1" presStyleIdx="5" presStyleCnt="11"/>
      <dgm:spPr/>
    </dgm:pt>
    <dgm:pt modelId="{A758323F-6268-4859-86DA-713E4E258604}" type="pres">
      <dgm:prSet presAssocID="{971AC3B2-58BC-4EF3-AA84-6BEF91F610CD}" presName="sibTrans" presStyleCnt="0"/>
      <dgm:spPr/>
    </dgm:pt>
    <dgm:pt modelId="{32C6CB08-4767-4F5C-A4A9-61803FFFEB1F}" type="pres">
      <dgm:prSet presAssocID="{971AC3B2-58BC-4EF3-AA84-6BEF91F610CD}" presName="space" presStyleCnt="0"/>
      <dgm:spPr/>
    </dgm:pt>
    <dgm:pt modelId="{547442AE-80E6-482D-B8AA-F04DFAABD35B}" type="pres">
      <dgm:prSet presAssocID="{CD497103-D735-488A-90CD-04AD7BA8F01A}" presName="composite" presStyleCnt="0"/>
      <dgm:spPr/>
    </dgm:pt>
    <dgm:pt modelId="{99AB978D-2519-49D7-8D77-7D1D53359C6D}" type="pres">
      <dgm:prSet presAssocID="{CD497103-D735-488A-90CD-04AD7BA8F01A}" presName="LShape" presStyleLbl="alignNode1" presStyleIdx="6" presStyleCnt="11" custScaleX="133554"/>
      <dgm:spPr/>
    </dgm:pt>
    <dgm:pt modelId="{53E6F43C-8E12-4F1F-87FC-FFA421BC697C}" type="pres">
      <dgm:prSet presAssocID="{CD497103-D735-488A-90CD-04AD7BA8F01A}" presName="ParentText" presStyleLbl="revTx" presStyleIdx="3" presStyleCnt="6" custScaleX="143250" custLinFactNeighborX="29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C91DA-BAB9-4664-BC67-D8769A919468}" type="pres">
      <dgm:prSet presAssocID="{CD497103-D735-488A-90CD-04AD7BA8F01A}" presName="Triangle" presStyleLbl="alignNode1" presStyleIdx="7" presStyleCnt="11"/>
      <dgm:spPr/>
    </dgm:pt>
    <dgm:pt modelId="{87315B3E-893A-43A2-A626-4386238FED14}" type="pres">
      <dgm:prSet presAssocID="{7112A0F9-68CC-4A54-BB29-7FD3BCD3A325}" presName="sibTrans" presStyleCnt="0"/>
      <dgm:spPr/>
    </dgm:pt>
    <dgm:pt modelId="{D22E816E-14EE-4750-92A9-D929A26A2A79}" type="pres">
      <dgm:prSet presAssocID="{7112A0F9-68CC-4A54-BB29-7FD3BCD3A325}" presName="space" presStyleCnt="0"/>
      <dgm:spPr/>
    </dgm:pt>
    <dgm:pt modelId="{F17DD12F-EB13-4151-82F5-D2D04BDD65DF}" type="pres">
      <dgm:prSet presAssocID="{E590BC7F-9772-458A-9ED3-5011EFB39CE6}" presName="composite" presStyleCnt="0"/>
      <dgm:spPr/>
    </dgm:pt>
    <dgm:pt modelId="{11BE8EDD-77EB-4652-97A8-1EC011049173}" type="pres">
      <dgm:prSet presAssocID="{E590BC7F-9772-458A-9ED3-5011EFB39CE6}" presName="LShape" presStyleLbl="alignNode1" presStyleIdx="8" presStyleCnt="11" custScaleX="136054" custLinFactNeighborX="-13268"/>
      <dgm:spPr/>
    </dgm:pt>
    <dgm:pt modelId="{C1F6CB28-BF1C-4443-B53F-79D1FB551EB7}" type="pres">
      <dgm:prSet presAssocID="{E590BC7F-9772-458A-9ED3-5011EFB39CE6}" presName="ParentText" presStyleLbl="revTx" presStyleIdx="4" presStyleCnt="6" custLinFactNeighborX="-22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5E8A2-C76C-49EA-A143-A67EDD3D2627}" type="pres">
      <dgm:prSet presAssocID="{E590BC7F-9772-458A-9ED3-5011EFB39CE6}" presName="Triangle" presStyleLbl="alignNode1" presStyleIdx="9" presStyleCnt="11"/>
      <dgm:spPr/>
    </dgm:pt>
    <dgm:pt modelId="{D63C82AC-1378-400D-93D2-E51EA594D027}" type="pres">
      <dgm:prSet presAssocID="{34C827AB-0CF2-4C10-83D8-5FA4825CA111}" presName="sibTrans" presStyleCnt="0"/>
      <dgm:spPr/>
    </dgm:pt>
    <dgm:pt modelId="{E49D632B-9BDE-4121-AD1C-9A3FB545C557}" type="pres">
      <dgm:prSet presAssocID="{34C827AB-0CF2-4C10-83D8-5FA4825CA111}" presName="space" presStyleCnt="0"/>
      <dgm:spPr/>
    </dgm:pt>
    <dgm:pt modelId="{899F2828-361C-485E-95EA-377BDA2AFF18}" type="pres">
      <dgm:prSet presAssocID="{43DD3D3A-8711-4F14-8F88-FD8D905268C1}" presName="composite" presStyleCnt="0"/>
      <dgm:spPr/>
    </dgm:pt>
    <dgm:pt modelId="{DCE90392-6A0A-4437-A9ED-941B8E977A86}" type="pres">
      <dgm:prSet presAssocID="{43DD3D3A-8711-4F14-8F88-FD8D905268C1}" presName="LShape" presStyleLbl="alignNode1" presStyleIdx="10" presStyleCnt="11" custScaleX="148742"/>
      <dgm:spPr/>
    </dgm:pt>
    <dgm:pt modelId="{6A18E81C-EBC4-4DB7-BCCD-AA6E43950C83}" type="pres">
      <dgm:prSet presAssocID="{43DD3D3A-8711-4F14-8F88-FD8D905268C1}" presName="ParentText" presStyleLbl="revTx" presStyleIdx="5" presStyleCnt="6" custScaleX="137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54143-C0E8-4D31-BE24-30FC0E480726}" type="presOf" srcId="{CD497103-D735-488A-90CD-04AD7BA8F01A}" destId="{53E6F43C-8E12-4F1F-87FC-FFA421BC697C}" srcOrd="0" destOrd="0" presId="urn:microsoft.com/office/officeart/2009/3/layout/StepUpProcess"/>
    <dgm:cxn modelId="{24BD2629-6960-40F7-8E44-3705DBFC0BE1}" srcId="{31EED3DA-5FC6-4A7E-9AB6-512030A71688}" destId="{CD497103-D735-488A-90CD-04AD7BA8F01A}" srcOrd="3" destOrd="0" parTransId="{1474283B-DD66-46E0-8303-52D6DBCB3508}" sibTransId="{7112A0F9-68CC-4A54-BB29-7FD3BCD3A325}"/>
    <dgm:cxn modelId="{DE8E7D86-C953-4507-A3D8-A78694AFC573}" type="presOf" srcId="{E590BC7F-9772-458A-9ED3-5011EFB39CE6}" destId="{C1F6CB28-BF1C-4443-B53F-79D1FB551EB7}" srcOrd="0" destOrd="0" presId="urn:microsoft.com/office/officeart/2009/3/layout/StepUpProcess"/>
    <dgm:cxn modelId="{FFFAE938-1EBD-4B89-931E-1B7CBED6A535}" srcId="{31EED3DA-5FC6-4A7E-9AB6-512030A71688}" destId="{E590BC7F-9772-458A-9ED3-5011EFB39CE6}" srcOrd="4" destOrd="0" parTransId="{0879BE88-27E2-49B2-8298-E9C18F4AC3D7}" sibTransId="{34C827AB-0CF2-4C10-83D8-5FA4825CA111}"/>
    <dgm:cxn modelId="{6716D2B6-84DB-4E52-83FF-E1A249352FD1}" type="presOf" srcId="{CA7CB344-B4AC-4A26-AE49-FB1D2D49C1DE}" destId="{DCE6485A-A8FA-4DF8-97F4-B2AB6A86A5D5}" srcOrd="0" destOrd="0" presId="urn:microsoft.com/office/officeart/2009/3/layout/StepUpProcess"/>
    <dgm:cxn modelId="{3AE28363-33D5-48E5-B461-9084060A36C6}" type="presOf" srcId="{11324F01-8B1A-46B2-B948-EC2D3A4B556B}" destId="{0C2E894B-4234-4A83-A2C9-055481A5B12C}" srcOrd="0" destOrd="0" presId="urn:microsoft.com/office/officeart/2009/3/layout/StepUpProcess"/>
    <dgm:cxn modelId="{3F8381DD-D0D8-4A14-988B-C1CBC8AC2DF4}" srcId="{31EED3DA-5FC6-4A7E-9AB6-512030A71688}" destId="{43DD3D3A-8711-4F14-8F88-FD8D905268C1}" srcOrd="5" destOrd="0" parTransId="{67D6C28C-BD1E-43B0-895D-96BAF7E36979}" sibTransId="{328FAF70-D00C-45DD-8C0C-C712A8690CE9}"/>
    <dgm:cxn modelId="{5BFBC567-680C-4B2B-8109-285D813518D3}" type="presOf" srcId="{30AC78FD-5495-42F0-B5C2-061C703E0B5B}" destId="{70B18BA8-8588-4CA6-92C0-037A72541024}" srcOrd="0" destOrd="0" presId="urn:microsoft.com/office/officeart/2009/3/layout/StepUpProcess"/>
    <dgm:cxn modelId="{DE27E42C-27E4-4689-8251-9EEA374234B1}" srcId="{31EED3DA-5FC6-4A7E-9AB6-512030A71688}" destId="{30AC78FD-5495-42F0-B5C2-061C703E0B5B}" srcOrd="0" destOrd="0" parTransId="{F297E2DF-463B-4BD4-89CA-0076079B0988}" sibTransId="{59CDC86A-7412-4192-B2CC-170EF085DE96}"/>
    <dgm:cxn modelId="{E23F0C9A-B7F9-46DA-8994-9F3ECA65C4B7}" type="presOf" srcId="{43DD3D3A-8711-4F14-8F88-FD8D905268C1}" destId="{6A18E81C-EBC4-4DB7-BCCD-AA6E43950C83}" srcOrd="0" destOrd="0" presId="urn:microsoft.com/office/officeart/2009/3/layout/StepUpProcess"/>
    <dgm:cxn modelId="{573B34AA-C311-4AAB-94CF-50A171B2EAD0}" srcId="{31EED3DA-5FC6-4A7E-9AB6-512030A71688}" destId="{11324F01-8B1A-46B2-B948-EC2D3A4B556B}" srcOrd="1" destOrd="0" parTransId="{BA2AB586-5FB5-4856-9E25-1583DDACD9EB}" sibTransId="{2604CF32-3631-49DD-99B4-5DF17886A111}"/>
    <dgm:cxn modelId="{10106689-12A1-4F2D-BE82-FCC5668C1FFD}" type="presOf" srcId="{31EED3DA-5FC6-4A7E-9AB6-512030A71688}" destId="{AE5B2A6D-CFEC-4554-8DD3-229934591367}" srcOrd="0" destOrd="0" presId="urn:microsoft.com/office/officeart/2009/3/layout/StepUpProcess"/>
    <dgm:cxn modelId="{AF3F6464-829B-47FD-9AD7-91B2451B809D}" srcId="{31EED3DA-5FC6-4A7E-9AB6-512030A71688}" destId="{CA7CB344-B4AC-4A26-AE49-FB1D2D49C1DE}" srcOrd="2" destOrd="0" parTransId="{E9C9DEA3-7606-48BA-BD02-D7B446376F54}" sibTransId="{971AC3B2-58BC-4EF3-AA84-6BEF91F610CD}"/>
    <dgm:cxn modelId="{189FFBE6-62CA-450A-ABD8-B06C5E3622FC}" type="presParOf" srcId="{AE5B2A6D-CFEC-4554-8DD3-229934591367}" destId="{136AE76D-84B3-4AF3-8990-0FF7A6063386}" srcOrd="0" destOrd="0" presId="urn:microsoft.com/office/officeart/2009/3/layout/StepUpProcess"/>
    <dgm:cxn modelId="{CC8894B7-4D68-400A-9693-A0143F51B053}" type="presParOf" srcId="{136AE76D-84B3-4AF3-8990-0FF7A6063386}" destId="{DD715679-F1E5-467E-A0F5-64E7DBD6DBE6}" srcOrd="0" destOrd="0" presId="urn:microsoft.com/office/officeart/2009/3/layout/StepUpProcess"/>
    <dgm:cxn modelId="{CD6C3B56-544C-4AFE-AD1D-5E8AFC715E7E}" type="presParOf" srcId="{136AE76D-84B3-4AF3-8990-0FF7A6063386}" destId="{70B18BA8-8588-4CA6-92C0-037A72541024}" srcOrd="1" destOrd="0" presId="urn:microsoft.com/office/officeart/2009/3/layout/StepUpProcess"/>
    <dgm:cxn modelId="{EC87176C-6C7F-4276-A743-09B005ED5CE4}" type="presParOf" srcId="{136AE76D-84B3-4AF3-8990-0FF7A6063386}" destId="{A9AE5F43-F61F-4A4B-8359-39E4DBB49922}" srcOrd="2" destOrd="0" presId="urn:microsoft.com/office/officeart/2009/3/layout/StepUpProcess"/>
    <dgm:cxn modelId="{1E5C7030-4F40-403B-AC6C-1712F3F4D268}" type="presParOf" srcId="{AE5B2A6D-CFEC-4554-8DD3-229934591367}" destId="{7E23BC4C-BCAB-470D-9B87-60EA31C3F5BC}" srcOrd="1" destOrd="0" presId="urn:microsoft.com/office/officeart/2009/3/layout/StepUpProcess"/>
    <dgm:cxn modelId="{2A4274E0-96E3-449F-B833-05E33EF4C93F}" type="presParOf" srcId="{7E23BC4C-BCAB-470D-9B87-60EA31C3F5BC}" destId="{51F31745-9AC2-4554-B6DC-A8C224F31D8E}" srcOrd="0" destOrd="0" presId="urn:microsoft.com/office/officeart/2009/3/layout/StepUpProcess"/>
    <dgm:cxn modelId="{6B061B13-7F20-4925-A8FB-4DCFC7A03C18}" type="presParOf" srcId="{AE5B2A6D-CFEC-4554-8DD3-229934591367}" destId="{FD24B526-825C-4D23-8331-0B43A4C02C27}" srcOrd="2" destOrd="0" presId="urn:microsoft.com/office/officeart/2009/3/layout/StepUpProcess"/>
    <dgm:cxn modelId="{B4E5307E-8CF3-4E29-A921-C6196E7B124A}" type="presParOf" srcId="{FD24B526-825C-4D23-8331-0B43A4C02C27}" destId="{4916D285-D9AD-44ED-8927-A6E1E5E2761B}" srcOrd="0" destOrd="0" presId="urn:microsoft.com/office/officeart/2009/3/layout/StepUpProcess"/>
    <dgm:cxn modelId="{70D41C08-D047-48BD-9A9F-31694F3DA77F}" type="presParOf" srcId="{FD24B526-825C-4D23-8331-0B43A4C02C27}" destId="{0C2E894B-4234-4A83-A2C9-055481A5B12C}" srcOrd="1" destOrd="0" presId="urn:microsoft.com/office/officeart/2009/3/layout/StepUpProcess"/>
    <dgm:cxn modelId="{5478C5DF-677A-40C6-AA50-ACDD977B61B6}" type="presParOf" srcId="{FD24B526-825C-4D23-8331-0B43A4C02C27}" destId="{F5C973FB-3404-4C4E-8BAC-B34E147C57C6}" srcOrd="2" destOrd="0" presId="urn:microsoft.com/office/officeart/2009/3/layout/StepUpProcess"/>
    <dgm:cxn modelId="{B6F763FA-05B9-4261-9322-5BAE4F7A28B2}" type="presParOf" srcId="{AE5B2A6D-CFEC-4554-8DD3-229934591367}" destId="{4588226E-97AD-4EBE-8C1E-013B5A207327}" srcOrd="3" destOrd="0" presId="urn:microsoft.com/office/officeart/2009/3/layout/StepUpProcess"/>
    <dgm:cxn modelId="{8F2F3413-97AD-44BB-81D9-01AAB37AD3ED}" type="presParOf" srcId="{4588226E-97AD-4EBE-8C1E-013B5A207327}" destId="{1B172AC0-22D2-4B58-99E2-938BAB816C47}" srcOrd="0" destOrd="0" presId="urn:microsoft.com/office/officeart/2009/3/layout/StepUpProcess"/>
    <dgm:cxn modelId="{F360C1FC-6A6A-4C98-AD83-33F2F8B666CB}" type="presParOf" srcId="{AE5B2A6D-CFEC-4554-8DD3-229934591367}" destId="{FBBE90AF-585F-4EBA-93BF-127985BD6D2A}" srcOrd="4" destOrd="0" presId="urn:microsoft.com/office/officeart/2009/3/layout/StepUpProcess"/>
    <dgm:cxn modelId="{CD0E5487-2B8F-4D61-9942-11FF07D1AC84}" type="presParOf" srcId="{FBBE90AF-585F-4EBA-93BF-127985BD6D2A}" destId="{ECCA8942-9000-46B6-BDEA-DA514DC45DD9}" srcOrd="0" destOrd="0" presId="urn:microsoft.com/office/officeart/2009/3/layout/StepUpProcess"/>
    <dgm:cxn modelId="{7E8BF4B1-6D26-4305-9FE8-87E1231EDD29}" type="presParOf" srcId="{FBBE90AF-585F-4EBA-93BF-127985BD6D2A}" destId="{DCE6485A-A8FA-4DF8-97F4-B2AB6A86A5D5}" srcOrd="1" destOrd="0" presId="urn:microsoft.com/office/officeart/2009/3/layout/StepUpProcess"/>
    <dgm:cxn modelId="{8CAC5DD1-471A-4FAA-816C-B94463AF4970}" type="presParOf" srcId="{FBBE90AF-585F-4EBA-93BF-127985BD6D2A}" destId="{BCB95F87-8F03-464D-9BB9-D219798542F1}" srcOrd="2" destOrd="0" presId="urn:microsoft.com/office/officeart/2009/3/layout/StepUpProcess"/>
    <dgm:cxn modelId="{ED10D120-17F4-42C8-88EA-2E89D179D06B}" type="presParOf" srcId="{AE5B2A6D-CFEC-4554-8DD3-229934591367}" destId="{A758323F-6268-4859-86DA-713E4E258604}" srcOrd="5" destOrd="0" presId="urn:microsoft.com/office/officeart/2009/3/layout/StepUpProcess"/>
    <dgm:cxn modelId="{D93EB9BB-638C-413F-AE7F-5031BEE2E8BD}" type="presParOf" srcId="{A758323F-6268-4859-86DA-713E4E258604}" destId="{32C6CB08-4767-4F5C-A4A9-61803FFFEB1F}" srcOrd="0" destOrd="0" presId="urn:microsoft.com/office/officeart/2009/3/layout/StepUpProcess"/>
    <dgm:cxn modelId="{A226CF65-214B-4124-B635-8211843CF420}" type="presParOf" srcId="{AE5B2A6D-CFEC-4554-8DD3-229934591367}" destId="{547442AE-80E6-482D-B8AA-F04DFAABD35B}" srcOrd="6" destOrd="0" presId="urn:microsoft.com/office/officeart/2009/3/layout/StepUpProcess"/>
    <dgm:cxn modelId="{17A04415-61B7-4CD6-8A4A-D8CBCDC1FBE6}" type="presParOf" srcId="{547442AE-80E6-482D-B8AA-F04DFAABD35B}" destId="{99AB978D-2519-49D7-8D77-7D1D53359C6D}" srcOrd="0" destOrd="0" presId="urn:microsoft.com/office/officeart/2009/3/layout/StepUpProcess"/>
    <dgm:cxn modelId="{10E95A41-CBDB-4F2B-9047-AC050A66B109}" type="presParOf" srcId="{547442AE-80E6-482D-B8AA-F04DFAABD35B}" destId="{53E6F43C-8E12-4F1F-87FC-FFA421BC697C}" srcOrd="1" destOrd="0" presId="urn:microsoft.com/office/officeart/2009/3/layout/StepUpProcess"/>
    <dgm:cxn modelId="{05C6E609-7DDE-4251-AB89-B97747F018E6}" type="presParOf" srcId="{547442AE-80E6-482D-B8AA-F04DFAABD35B}" destId="{6B0C91DA-BAB9-4664-BC67-D8769A919468}" srcOrd="2" destOrd="0" presId="urn:microsoft.com/office/officeart/2009/3/layout/StepUpProcess"/>
    <dgm:cxn modelId="{1E13870D-5216-4CB1-89DE-B6DE13C3CA55}" type="presParOf" srcId="{AE5B2A6D-CFEC-4554-8DD3-229934591367}" destId="{87315B3E-893A-43A2-A626-4386238FED14}" srcOrd="7" destOrd="0" presId="urn:microsoft.com/office/officeart/2009/3/layout/StepUpProcess"/>
    <dgm:cxn modelId="{A8C32605-A1E0-4307-9B1A-EE44573C6894}" type="presParOf" srcId="{87315B3E-893A-43A2-A626-4386238FED14}" destId="{D22E816E-14EE-4750-92A9-D929A26A2A79}" srcOrd="0" destOrd="0" presId="urn:microsoft.com/office/officeart/2009/3/layout/StepUpProcess"/>
    <dgm:cxn modelId="{49A05FDB-3DD2-414D-91A0-CDF14222858F}" type="presParOf" srcId="{AE5B2A6D-CFEC-4554-8DD3-229934591367}" destId="{F17DD12F-EB13-4151-82F5-D2D04BDD65DF}" srcOrd="8" destOrd="0" presId="urn:microsoft.com/office/officeart/2009/3/layout/StepUpProcess"/>
    <dgm:cxn modelId="{8CEACD50-CEB0-48C6-BE6C-7AD1A0BE2E16}" type="presParOf" srcId="{F17DD12F-EB13-4151-82F5-D2D04BDD65DF}" destId="{11BE8EDD-77EB-4652-97A8-1EC011049173}" srcOrd="0" destOrd="0" presId="urn:microsoft.com/office/officeart/2009/3/layout/StepUpProcess"/>
    <dgm:cxn modelId="{995D5B8E-7F00-45BB-BDA6-076A09EDFC79}" type="presParOf" srcId="{F17DD12F-EB13-4151-82F5-D2D04BDD65DF}" destId="{C1F6CB28-BF1C-4443-B53F-79D1FB551EB7}" srcOrd="1" destOrd="0" presId="urn:microsoft.com/office/officeart/2009/3/layout/StepUpProcess"/>
    <dgm:cxn modelId="{7AB32388-A305-45D8-A939-0777BD477F7B}" type="presParOf" srcId="{F17DD12F-EB13-4151-82F5-D2D04BDD65DF}" destId="{D915E8A2-C76C-49EA-A143-A67EDD3D2627}" srcOrd="2" destOrd="0" presId="urn:microsoft.com/office/officeart/2009/3/layout/StepUpProcess"/>
    <dgm:cxn modelId="{044DC917-6698-4875-8E5F-6738EE93984B}" type="presParOf" srcId="{AE5B2A6D-CFEC-4554-8DD3-229934591367}" destId="{D63C82AC-1378-400D-93D2-E51EA594D027}" srcOrd="9" destOrd="0" presId="urn:microsoft.com/office/officeart/2009/3/layout/StepUpProcess"/>
    <dgm:cxn modelId="{096CBB89-9617-4BB5-8A92-B127CD404546}" type="presParOf" srcId="{D63C82AC-1378-400D-93D2-E51EA594D027}" destId="{E49D632B-9BDE-4121-AD1C-9A3FB545C557}" srcOrd="0" destOrd="0" presId="urn:microsoft.com/office/officeart/2009/3/layout/StepUpProcess"/>
    <dgm:cxn modelId="{E0B5019B-60F0-4FA8-A120-553237453957}" type="presParOf" srcId="{AE5B2A6D-CFEC-4554-8DD3-229934591367}" destId="{899F2828-361C-485E-95EA-377BDA2AFF18}" srcOrd="10" destOrd="0" presId="urn:microsoft.com/office/officeart/2009/3/layout/StepUpProcess"/>
    <dgm:cxn modelId="{476FF094-F165-4A69-9E73-2D6BE2354DAF}" type="presParOf" srcId="{899F2828-361C-485E-95EA-377BDA2AFF18}" destId="{DCE90392-6A0A-4437-A9ED-941B8E977A86}" srcOrd="0" destOrd="0" presId="urn:microsoft.com/office/officeart/2009/3/layout/StepUpProcess"/>
    <dgm:cxn modelId="{5A039806-997A-4156-8EE0-9C960836C9AD}" type="presParOf" srcId="{899F2828-361C-485E-95EA-377BDA2AFF18}" destId="{6A18E81C-EBC4-4DB7-BCCD-AA6E43950C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9C029-24C6-480D-9356-903EE5F5E4B9}" type="doc">
      <dgm:prSet loTypeId="urn:microsoft.com/office/officeart/2005/8/layout/rings+Icon" loCatId="officeonline" qsTypeId="urn:microsoft.com/office/officeart/2005/8/quickstyle/3d3" qsCatId="3D" csTypeId="urn:microsoft.com/office/officeart/2005/8/colors/colorful3" csCatId="colorful" phldr="1"/>
      <dgm:spPr/>
    </dgm:pt>
    <dgm:pt modelId="{0944B154-3680-4DA1-85CE-AAE8118921A4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Суммативное оценивание за раздел/сквозную тему</a:t>
          </a:r>
          <a:endParaRPr lang="ru-RU" dirty="0">
            <a:latin typeface="Arial Narrow" panose="020B0606020202030204" pitchFamily="34" charset="0"/>
          </a:endParaRPr>
        </a:p>
      </dgm:t>
    </dgm:pt>
    <dgm:pt modelId="{78E73E45-C22E-48CE-A72F-44FE35ED1210}" type="parTrans" cxnId="{2D27CECA-7114-420B-A5F7-DDF5B5BCB1C9}">
      <dgm:prSet/>
      <dgm:spPr/>
      <dgm:t>
        <a:bodyPr/>
        <a:lstStyle/>
        <a:p>
          <a:endParaRPr lang="ru-RU"/>
        </a:p>
      </dgm:t>
    </dgm:pt>
    <dgm:pt modelId="{1EB802A3-7CB1-4CA3-9121-79A633559BB7}" type="sibTrans" cxnId="{2D27CECA-7114-420B-A5F7-DDF5B5BCB1C9}">
      <dgm:prSet/>
      <dgm:spPr/>
      <dgm:t>
        <a:bodyPr/>
        <a:lstStyle/>
        <a:p>
          <a:endParaRPr lang="ru-RU"/>
        </a:p>
      </dgm:t>
    </dgm:pt>
    <dgm:pt modelId="{C8E479FA-1989-4478-A8D5-26A8A7E564CE}">
      <dgm:prSet phldrT="[Текст]"/>
      <dgm:spPr/>
      <dgm:t>
        <a:bodyPr/>
        <a:lstStyle/>
        <a:p>
          <a:r>
            <a:rPr lang="ru-RU" dirty="0" err="1" smtClean="0">
              <a:latin typeface="Arial Narrow" panose="020B0606020202030204" pitchFamily="34" charset="0"/>
            </a:rPr>
            <a:t>Суммативное</a:t>
          </a:r>
          <a:r>
            <a:rPr lang="ru-RU" dirty="0" smtClean="0">
              <a:latin typeface="Arial Narrow" panose="020B0606020202030204" pitchFamily="34" charset="0"/>
            </a:rPr>
            <a:t> оценивание за четверть</a:t>
          </a:r>
          <a:endParaRPr lang="ru-RU" dirty="0">
            <a:latin typeface="Arial Narrow" panose="020B0606020202030204" pitchFamily="34" charset="0"/>
          </a:endParaRPr>
        </a:p>
      </dgm:t>
    </dgm:pt>
    <dgm:pt modelId="{35A5C0DB-FFD4-4AD2-9427-2ABC122BDCC9}" type="parTrans" cxnId="{FD8D6ED2-9A00-47A6-893A-E85AD81659F6}">
      <dgm:prSet/>
      <dgm:spPr/>
      <dgm:t>
        <a:bodyPr/>
        <a:lstStyle/>
        <a:p>
          <a:endParaRPr lang="ru-RU"/>
        </a:p>
      </dgm:t>
    </dgm:pt>
    <dgm:pt modelId="{3A8A6948-EB64-460B-921D-7697A82AF000}" type="sibTrans" cxnId="{FD8D6ED2-9A00-47A6-893A-E85AD81659F6}">
      <dgm:prSet/>
      <dgm:spPr/>
      <dgm:t>
        <a:bodyPr/>
        <a:lstStyle/>
        <a:p>
          <a:endParaRPr lang="ru-RU"/>
        </a:p>
      </dgm:t>
    </dgm:pt>
    <dgm:pt modelId="{E32ECD49-93C8-4320-918A-693E2AB15BD8}" type="pres">
      <dgm:prSet presAssocID="{87C9C029-24C6-480D-9356-903EE5F5E4B9}" presName="Name0" presStyleCnt="0">
        <dgm:presLayoutVars>
          <dgm:chMax val="7"/>
          <dgm:dir/>
          <dgm:resizeHandles val="exact"/>
        </dgm:presLayoutVars>
      </dgm:prSet>
      <dgm:spPr/>
    </dgm:pt>
    <dgm:pt modelId="{C01C8065-D0A1-45FA-A4D9-4D8842937566}" type="pres">
      <dgm:prSet presAssocID="{87C9C029-24C6-480D-9356-903EE5F5E4B9}" presName="ellipse1" presStyleLbl="vennNode1" presStyleIdx="0" presStyleCnt="2" custScaleX="157833" custScaleY="148148" custLinFactNeighborX="-49918" custLinFactNeighborY="2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A00F2-05C8-4529-ACF4-42B447CD16B6}" type="pres">
      <dgm:prSet presAssocID="{87C9C029-24C6-480D-9356-903EE5F5E4B9}" presName="ellipse2" presStyleLbl="vennNode1" presStyleIdx="1" presStyleCnt="2" custScaleX="163990" custScaleY="148679" custLinFactNeighborX="29813" custLinFactNeighborY="-6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7CECA-7114-420B-A5F7-DDF5B5BCB1C9}" srcId="{87C9C029-24C6-480D-9356-903EE5F5E4B9}" destId="{0944B154-3680-4DA1-85CE-AAE8118921A4}" srcOrd="0" destOrd="0" parTransId="{78E73E45-C22E-48CE-A72F-44FE35ED1210}" sibTransId="{1EB802A3-7CB1-4CA3-9121-79A633559BB7}"/>
    <dgm:cxn modelId="{FD8D6ED2-9A00-47A6-893A-E85AD81659F6}" srcId="{87C9C029-24C6-480D-9356-903EE5F5E4B9}" destId="{C8E479FA-1989-4478-A8D5-26A8A7E564CE}" srcOrd="1" destOrd="0" parTransId="{35A5C0DB-FFD4-4AD2-9427-2ABC122BDCC9}" sibTransId="{3A8A6948-EB64-460B-921D-7697A82AF000}"/>
    <dgm:cxn modelId="{DFC4AE0F-CCB4-43FB-9C4D-50E1B1AD44E9}" type="presOf" srcId="{87C9C029-24C6-480D-9356-903EE5F5E4B9}" destId="{E32ECD49-93C8-4320-918A-693E2AB15BD8}" srcOrd="0" destOrd="0" presId="urn:microsoft.com/office/officeart/2005/8/layout/rings+Icon"/>
    <dgm:cxn modelId="{E6981FDD-E3E9-4370-9737-2BE658CD686B}" type="presOf" srcId="{0944B154-3680-4DA1-85CE-AAE8118921A4}" destId="{C01C8065-D0A1-45FA-A4D9-4D8842937566}" srcOrd="0" destOrd="0" presId="urn:microsoft.com/office/officeart/2005/8/layout/rings+Icon"/>
    <dgm:cxn modelId="{94AC4FF8-545D-4038-BC98-1FE632B22381}" type="presOf" srcId="{C8E479FA-1989-4478-A8D5-26A8A7E564CE}" destId="{D1AA00F2-05C8-4529-ACF4-42B447CD16B6}" srcOrd="0" destOrd="0" presId="urn:microsoft.com/office/officeart/2005/8/layout/rings+Icon"/>
    <dgm:cxn modelId="{15199550-08BE-4B16-B261-2E7E5D37D00E}" type="presParOf" srcId="{E32ECD49-93C8-4320-918A-693E2AB15BD8}" destId="{C01C8065-D0A1-45FA-A4D9-4D8842937566}" srcOrd="0" destOrd="0" presId="urn:microsoft.com/office/officeart/2005/8/layout/rings+Icon"/>
    <dgm:cxn modelId="{1C89C4B4-2F1B-4C1D-AD33-79E8C253BF40}" type="presParOf" srcId="{E32ECD49-93C8-4320-918A-693E2AB15BD8}" destId="{D1AA00F2-05C8-4529-ACF4-42B447CD16B6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74DB7-225D-4419-974D-661674B0D1ED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ED41E6E-8845-4975-9C9F-8C9FB53D028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Классный журнал</a:t>
          </a:r>
          <a:endParaRPr lang="en-US" sz="3200" dirty="0"/>
        </a:p>
      </dgm:t>
    </dgm:pt>
    <dgm:pt modelId="{BA4258A2-7E48-47F0-B112-A2C8796EA5F3}" type="parTrans" cxnId="{3D01703D-A326-4038-8F56-E22D2545201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FBBF71-8A70-47AE-96FB-5548D6563900}" type="sibTrans" cxnId="{3D01703D-A326-4038-8F56-E22D2545201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DE64373-9336-421D-812E-61194C366F2C}">
      <dgm:prSet phldrT="[Текст]" custT="1"/>
      <dgm:spPr/>
      <dgm:t>
        <a:bodyPr/>
        <a:lstStyle/>
        <a:p>
          <a:r>
            <a:rPr lang="ru-RU" sz="1600" smtClean="0">
              <a:latin typeface="Arial Narrow" panose="020B0606020202030204" pitchFamily="34" charset="0"/>
            </a:rPr>
            <a:t>посещение занятий учащимися</a:t>
          </a:r>
          <a:endParaRPr lang="en-US" sz="1600" dirty="0"/>
        </a:p>
      </dgm:t>
    </dgm:pt>
    <dgm:pt modelId="{FB268196-3273-4E8F-8FD3-41ED104C49CB}" type="parTrans" cxnId="{6B8BD008-AC75-4B97-9F50-C78A1EBC058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C3E403D-0BEF-48CA-A901-4D30C3F8BC3A}" type="sibTrans" cxnId="{6B8BD008-AC75-4B97-9F50-C78A1EBC058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1090C42-F304-4124-A00D-76CC511272D1}">
      <dgm:prSet phldrT="[Текст]" custT="1"/>
      <dgm:spPr/>
      <dgm:t>
        <a:bodyPr/>
        <a:lstStyle/>
        <a:p>
          <a:r>
            <a:rPr lang="ru-RU" sz="1600" smtClean="0">
              <a:latin typeface="Arial Narrow" panose="020B0606020202030204" pitchFamily="34" charset="0"/>
            </a:rPr>
            <a:t>темы уроков</a:t>
          </a:r>
          <a:endParaRPr lang="en-US" sz="1600" dirty="0"/>
        </a:p>
      </dgm:t>
    </dgm:pt>
    <dgm:pt modelId="{545758DE-EAF7-41FA-97C2-B62B6E7471E8}" type="parTrans" cxnId="{73DB8919-05B0-49EB-B5B0-367E7F7C931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DBF2F5C-1F3B-4878-A7E0-48E0D9F81AF8}" type="sibTrans" cxnId="{73DB8919-05B0-49EB-B5B0-367E7F7C931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534EC57-BDA6-420C-AA7D-42150650A75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Электронный журнал </a:t>
          </a:r>
          <a:endParaRPr lang="en-US" sz="3200" dirty="0"/>
        </a:p>
      </dgm:t>
    </dgm:pt>
    <dgm:pt modelId="{358955AD-784D-4BC8-96AC-50192FBF5596}" type="parTrans" cxnId="{3A7AB086-03A3-4814-8045-093EC44EF8C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62137C2-62FE-4357-8782-8110F6B668CE}" type="sibTrans" cxnId="{3A7AB086-03A3-4814-8045-093EC44EF8C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59D0D08-1E1C-4C39-BF3E-9D8466747AEE}">
      <dgm:prSet phldrT="[Текст]" custT="1"/>
      <dgm:spPr/>
      <dgm:t>
        <a:bodyPr/>
        <a:lstStyle/>
        <a:p>
          <a:r>
            <a:rPr lang="ru-RU" sz="1600" smtClean="0">
              <a:latin typeface="Arial Narrow" panose="020B0606020202030204" pitchFamily="34" charset="0"/>
            </a:rPr>
            <a:t>баллы за суммативное оценивание (за раздел, четверть) </a:t>
          </a:r>
          <a:endParaRPr lang="en-US" sz="1600" dirty="0"/>
        </a:p>
      </dgm:t>
    </dgm:pt>
    <dgm:pt modelId="{7E9FCB28-3F5B-4E97-8D9D-69970F08FCC2}" type="parTrans" cxnId="{1B354D5B-3364-47C0-8468-7AE78645D9F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2FC49A8-3DAE-4925-BD5A-6528AC7564CB}" type="sibTrans" cxnId="{1B354D5B-3364-47C0-8468-7AE78645D9F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94108F1-868A-4150-BB74-0A79BF6CD542}">
      <dgm:prSet phldrT="[Текст]" custT="1"/>
      <dgm:spPr/>
      <dgm:t>
        <a:bodyPr/>
        <a:lstStyle/>
        <a:p>
          <a:r>
            <a:rPr lang="ru-RU" sz="160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dirty="0"/>
        </a:p>
      </dgm:t>
    </dgm:pt>
    <dgm:pt modelId="{A9A33E3A-BF22-45F4-87AF-0A6F6FC881BA}" type="parTrans" cxnId="{8BD8A6BF-F8F2-461B-9E23-AF50A37505C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7F8C592-8D49-46A9-B6BA-DE6DC6CF37CD}" type="sibTrans" cxnId="{8BD8A6BF-F8F2-461B-9E23-AF50A37505C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30269D9-A957-42CB-AD38-9DBAD6B0AD19}">
      <dgm:prSet phldrT="[Текст]" custT="1"/>
      <dgm:spPr/>
      <dgm:t>
        <a:bodyPr/>
        <a:lstStyle/>
        <a:p>
          <a:r>
            <a:rPr lang="ru-RU" sz="160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dirty="0"/>
        </a:p>
      </dgm:t>
    </dgm:pt>
    <dgm:pt modelId="{2EEE9C0C-6B11-4571-9674-CFDF33A14EC2}" type="parTrans" cxnId="{1E193719-A2CC-4C95-B322-7A9B56BA467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2DD94D1-0E85-430E-831D-4B48A5178922}" type="sibTrans" cxnId="{1E193719-A2CC-4C95-B322-7A9B56BA467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B852EC-E34B-4716-97FE-DE76D0CDA0F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Табель учащегося </a:t>
          </a:r>
          <a:endParaRPr lang="en-US" sz="3200" dirty="0"/>
        </a:p>
      </dgm:t>
    </dgm:pt>
    <dgm:pt modelId="{6850A13A-DDC4-4803-8E78-80819F435C04}" type="parTrans" cxnId="{1453605D-30DB-4D86-8350-5BAE0366248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B3C0505-E851-45C6-8959-7A5B5D993AF3}" type="sibTrans" cxnId="{1453605D-30DB-4D86-8350-5BAE0366248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98DCB3E-9FDC-4F1B-9612-4F38AAB83C12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dirty="0"/>
        </a:p>
      </dgm:t>
    </dgm:pt>
    <dgm:pt modelId="{8FA1A741-144C-46F1-89B4-FCBCA099BDDE}" type="parTrans" cxnId="{ADE34220-2EEA-4E7E-AE96-C04DB07D7EE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7F731B0-DC5F-48F8-A99A-9FC41AAE7F2D}" type="sibTrans" cxnId="{ADE34220-2EEA-4E7E-AE96-C04DB07D7EE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2264BC6-4770-4C23-8767-24A8AF0CBB3F}">
      <dgm:prSet phldrT="[Текст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C8CC8AE8-1341-41CC-985C-29D2ABCB8DC8}" type="parTrans" cxnId="{B09E9257-5D95-490C-AB91-CC98559151A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5DC89C5-C604-4935-AF47-66778C966B80}" type="sibTrans" cxnId="{B09E9257-5D95-490C-AB91-CC98559151A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8FAC66-2DDB-411F-BD38-5693332030F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0" dirty="0" smtClean="0">
              <a:latin typeface="Arial Narrow" panose="020B0606020202030204" pitchFamily="34" charset="0"/>
              <a:cs typeface="Arial" panose="020B0604020202020204" pitchFamily="34" charset="0"/>
            </a:rPr>
            <a:t>Портфолио учащегося</a:t>
          </a:r>
          <a:endParaRPr lang="ru-RU" sz="32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E2FEDA8-E127-4D28-9CD0-4717CDA66F9A}" type="parTrans" cxnId="{85C9D01A-BD69-4D38-BB7E-AFE79B059CA2}">
      <dgm:prSet/>
      <dgm:spPr/>
    </dgm:pt>
    <dgm:pt modelId="{16ADCF56-2AFE-499C-9549-57B37E3091F1}" type="sibTrans" cxnId="{85C9D01A-BD69-4D38-BB7E-AFE79B059CA2}">
      <dgm:prSet/>
      <dgm:spPr/>
    </dgm:pt>
    <dgm:pt modelId="{EE849969-087B-4565-9897-F1D52DC3E2B6}">
      <dgm:prSet custT="1"/>
      <dgm:spPr/>
      <dgm:t>
        <a:bodyPr/>
        <a:lstStyle/>
        <a:p>
          <a:r>
            <a:rPr lang="ru-RU" sz="1600" dirty="0" err="1" smtClean="0">
              <a:latin typeface="Arial Narrow" panose="020B0606020202030204" pitchFamily="34" charset="0"/>
            </a:rPr>
            <a:t>Суммативные</a:t>
          </a:r>
          <a:r>
            <a:rPr lang="ru-RU" sz="1600" dirty="0" smtClean="0">
              <a:latin typeface="Arial Narrow" panose="020B0606020202030204" pitchFamily="34" charset="0"/>
            </a:rPr>
            <a:t> работы за разделы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33D052C4-81E2-4EAF-91F7-4AD362B5B531}" type="parTrans" cxnId="{8DBFF5C3-CE46-4BC4-A2FD-D58F946D312C}">
      <dgm:prSet/>
      <dgm:spPr/>
    </dgm:pt>
    <dgm:pt modelId="{343F74D6-54B0-49C0-ADEA-9B29F63A5C97}" type="sibTrans" cxnId="{8DBFF5C3-CE46-4BC4-A2FD-D58F946D312C}">
      <dgm:prSet/>
      <dgm:spPr/>
    </dgm:pt>
    <dgm:pt modelId="{74DA1F17-AB44-473E-AF85-E5FEA8BABFAB}">
      <dgm:prSet custT="1"/>
      <dgm:spPr/>
      <dgm:t>
        <a:bodyPr/>
        <a:lstStyle/>
        <a:p>
          <a:r>
            <a:rPr lang="ru-RU" sz="1600" dirty="0" err="1" smtClean="0">
              <a:latin typeface="Arial Narrow" panose="020B0606020202030204" pitchFamily="34" charset="0"/>
            </a:rPr>
            <a:t>Суммативные</a:t>
          </a:r>
          <a:r>
            <a:rPr lang="ru-RU" sz="1600" dirty="0" smtClean="0">
              <a:latin typeface="Arial Narrow" panose="020B0606020202030204" pitchFamily="34" charset="0"/>
            </a:rPr>
            <a:t> работы за четверть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AD083E81-9333-45E7-8755-3201A49CA464}" type="parTrans" cxnId="{8CA67E86-E13F-4FF8-8354-36FE33062F0B}">
      <dgm:prSet/>
      <dgm:spPr/>
    </dgm:pt>
    <dgm:pt modelId="{2A1C9C1A-8BED-45AB-B273-ABC34767213E}" type="sibTrans" cxnId="{8CA67E86-E13F-4FF8-8354-36FE33062F0B}">
      <dgm:prSet/>
      <dgm:spPr/>
    </dgm:pt>
    <dgm:pt modelId="{25A8BEEC-7B5C-463E-9D60-9E2402AA7BCC}" type="pres">
      <dgm:prSet presAssocID="{FB174DB7-225D-4419-974D-661674B0D1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2C22B1-350B-4981-91C8-42A0BCA4933B}" type="pres">
      <dgm:prSet presAssocID="{AED41E6E-8845-4975-9C9F-8C9FB53D0287}" presName="linNode" presStyleCnt="0"/>
      <dgm:spPr/>
      <dgm:t>
        <a:bodyPr/>
        <a:lstStyle/>
        <a:p>
          <a:endParaRPr lang="en-US"/>
        </a:p>
      </dgm:t>
    </dgm:pt>
    <dgm:pt modelId="{B7745FF0-E933-47A7-AC25-32D1A2EE98C3}" type="pres">
      <dgm:prSet presAssocID="{AED41E6E-8845-4975-9C9F-8C9FB53D028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56652-9866-470D-97C8-3760BD78B00E}" type="pres">
      <dgm:prSet presAssocID="{AED41E6E-8845-4975-9C9F-8C9FB53D028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DA98-BFF6-4F8F-9B00-2ABA448C60A9}" type="pres">
      <dgm:prSet presAssocID="{85FBBF71-8A70-47AE-96FB-5548D6563900}" presName="spacing" presStyleCnt="0"/>
      <dgm:spPr/>
      <dgm:t>
        <a:bodyPr/>
        <a:lstStyle/>
        <a:p>
          <a:endParaRPr lang="en-US"/>
        </a:p>
      </dgm:t>
    </dgm:pt>
    <dgm:pt modelId="{83D93843-C060-4041-A519-B2A67E7461EB}" type="pres">
      <dgm:prSet presAssocID="{4534EC57-BDA6-420C-AA7D-42150650A750}" presName="linNode" presStyleCnt="0"/>
      <dgm:spPr/>
      <dgm:t>
        <a:bodyPr/>
        <a:lstStyle/>
        <a:p>
          <a:endParaRPr lang="en-US"/>
        </a:p>
      </dgm:t>
    </dgm:pt>
    <dgm:pt modelId="{1DD143AC-BD2B-428D-BEAF-5F8559C1BBD1}" type="pres">
      <dgm:prSet presAssocID="{4534EC57-BDA6-420C-AA7D-42150650A75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693CD-16A5-401B-BB17-E9BAF85E944F}" type="pres">
      <dgm:prSet presAssocID="{4534EC57-BDA6-420C-AA7D-42150650A75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15145-5216-41FC-8868-A9CE9557903C}" type="pres">
      <dgm:prSet presAssocID="{362137C2-62FE-4357-8782-8110F6B668CE}" presName="spacing" presStyleCnt="0"/>
      <dgm:spPr/>
      <dgm:t>
        <a:bodyPr/>
        <a:lstStyle/>
        <a:p>
          <a:endParaRPr lang="en-US"/>
        </a:p>
      </dgm:t>
    </dgm:pt>
    <dgm:pt modelId="{BD547107-6849-4895-8ABB-714666823554}" type="pres">
      <dgm:prSet presAssocID="{85B852EC-E34B-4716-97FE-DE76D0CDA0FD}" presName="linNode" presStyleCnt="0"/>
      <dgm:spPr/>
      <dgm:t>
        <a:bodyPr/>
        <a:lstStyle/>
        <a:p>
          <a:endParaRPr lang="en-US"/>
        </a:p>
      </dgm:t>
    </dgm:pt>
    <dgm:pt modelId="{BD6A69AF-F93C-47CB-8A13-8D228479B2CC}" type="pres">
      <dgm:prSet presAssocID="{85B852EC-E34B-4716-97FE-DE76D0CDA0F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4719C-F504-4CBF-A15D-0009AAD52E6B}" type="pres">
      <dgm:prSet presAssocID="{85B852EC-E34B-4716-97FE-DE76D0CDA0F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3B8B6-8EAB-4507-ACD2-0321C51CCEB4}" type="pres">
      <dgm:prSet presAssocID="{4B3C0505-E851-45C6-8959-7A5B5D993AF3}" presName="spacing" presStyleCnt="0"/>
      <dgm:spPr/>
    </dgm:pt>
    <dgm:pt modelId="{324D325F-CB2A-4314-B29A-17227EAC3D09}" type="pres">
      <dgm:prSet presAssocID="{5F8FAC66-2DDB-411F-BD38-5693332030FD}" presName="linNode" presStyleCnt="0"/>
      <dgm:spPr/>
    </dgm:pt>
    <dgm:pt modelId="{C7D94AEF-34B5-4534-AFD5-1A822F3B8B14}" type="pres">
      <dgm:prSet presAssocID="{5F8FAC66-2DDB-411F-BD38-5693332030F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2BB2F-22AD-4667-9CB7-2750F6B06849}" type="pres">
      <dgm:prSet presAssocID="{5F8FAC66-2DDB-411F-BD38-5693332030F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F58ED-CFF8-4F76-8BDD-CD5F3121E5A3}" type="presOf" srcId="{85B852EC-E34B-4716-97FE-DE76D0CDA0FD}" destId="{BD6A69AF-F93C-47CB-8A13-8D228479B2CC}" srcOrd="0" destOrd="0" presId="urn:microsoft.com/office/officeart/2005/8/layout/vList6"/>
    <dgm:cxn modelId="{6589E318-2B3E-4416-B1B0-D7CB6904D70E}" type="presOf" srcId="{5F8FAC66-2DDB-411F-BD38-5693332030FD}" destId="{C7D94AEF-34B5-4534-AFD5-1A822F3B8B14}" srcOrd="0" destOrd="0" presId="urn:microsoft.com/office/officeart/2005/8/layout/vList6"/>
    <dgm:cxn modelId="{73DB8919-05B0-49EB-B5B0-367E7F7C9310}" srcId="{AED41E6E-8845-4975-9C9F-8C9FB53D0287}" destId="{F1090C42-F304-4124-A00D-76CC511272D1}" srcOrd="1" destOrd="0" parTransId="{545758DE-EAF7-41FA-97C2-B62B6E7471E8}" sibTransId="{8DBF2F5C-1F3B-4878-A7E0-48E0D9F81AF8}"/>
    <dgm:cxn modelId="{8CA67E86-E13F-4FF8-8354-36FE33062F0B}" srcId="{5F8FAC66-2DDB-411F-BD38-5693332030FD}" destId="{74DA1F17-AB44-473E-AF85-E5FEA8BABFAB}" srcOrd="1" destOrd="0" parTransId="{AD083E81-9333-45E7-8755-3201A49CA464}" sibTransId="{2A1C9C1A-8BED-45AB-B273-ABC34767213E}"/>
    <dgm:cxn modelId="{1453605D-30DB-4D86-8350-5BAE03662482}" srcId="{FB174DB7-225D-4419-974D-661674B0D1ED}" destId="{85B852EC-E34B-4716-97FE-DE76D0CDA0FD}" srcOrd="2" destOrd="0" parTransId="{6850A13A-DDC4-4803-8E78-80819F435C04}" sibTransId="{4B3C0505-E851-45C6-8959-7A5B5D993AF3}"/>
    <dgm:cxn modelId="{94C7D1AF-619C-40E6-AC09-52BB828B3D74}" type="presOf" srcId="{394108F1-868A-4150-BB74-0A79BF6CD542}" destId="{BC0693CD-16A5-401B-BB17-E9BAF85E944F}" srcOrd="0" destOrd="1" presId="urn:microsoft.com/office/officeart/2005/8/layout/vList6"/>
    <dgm:cxn modelId="{1B354D5B-3364-47C0-8468-7AE78645D9F6}" srcId="{4534EC57-BDA6-420C-AA7D-42150650A750}" destId="{459D0D08-1E1C-4C39-BF3E-9D8466747AEE}" srcOrd="0" destOrd="0" parTransId="{7E9FCB28-3F5B-4E97-8D9D-69970F08FCC2}" sibTransId="{22FC49A8-3DAE-4925-BD5A-6528AC7564CB}"/>
    <dgm:cxn modelId="{3A7AB086-03A3-4814-8045-093EC44EF8C9}" srcId="{FB174DB7-225D-4419-974D-661674B0D1ED}" destId="{4534EC57-BDA6-420C-AA7D-42150650A750}" srcOrd="1" destOrd="0" parTransId="{358955AD-784D-4BC8-96AC-50192FBF5596}" sibTransId="{362137C2-62FE-4357-8782-8110F6B668CE}"/>
    <dgm:cxn modelId="{AA5CB983-5FDE-42B1-891B-F17A89A73179}" type="presOf" srcId="{698DCB3E-9FDC-4F1B-9612-4F38AAB83C12}" destId="{4744719C-F504-4CBF-A15D-0009AAD52E6B}" srcOrd="0" destOrd="1" presId="urn:microsoft.com/office/officeart/2005/8/layout/vList6"/>
    <dgm:cxn modelId="{8B8F5784-CCC0-474C-9930-B012C66F5510}" type="presOf" srcId="{02264BC6-4770-4C23-8767-24A8AF0CBB3F}" destId="{4744719C-F504-4CBF-A15D-0009AAD52E6B}" srcOrd="0" destOrd="0" presId="urn:microsoft.com/office/officeart/2005/8/layout/vList6"/>
    <dgm:cxn modelId="{4273F822-D17F-4876-8C77-131C260A8FFB}" type="presOf" srcId="{4534EC57-BDA6-420C-AA7D-42150650A750}" destId="{1DD143AC-BD2B-428D-BEAF-5F8559C1BBD1}" srcOrd="0" destOrd="0" presId="urn:microsoft.com/office/officeart/2005/8/layout/vList6"/>
    <dgm:cxn modelId="{B09E9257-5D95-490C-AB91-CC98559151A2}" srcId="{85B852EC-E34B-4716-97FE-DE76D0CDA0FD}" destId="{02264BC6-4770-4C23-8767-24A8AF0CBB3F}" srcOrd="0" destOrd="0" parTransId="{C8CC8AE8-1341-41CC-985C-29D2ABCB8DC8}" sibTransId="{75DC89C5-C604-4935-AF47-66778C966B80}"/>
    <dgm:cxn modelId="{6B8BD008-AC75-4B97-9F50-C78A1EBC0581}" srcId="{AED41E6E-8845-4975-9C9F-8C9FB53D0287}" destId="{DDE64373-9336-421D-812E-61194C366F2C}" srcOrd="0" destOrd="0" parTransId="{FB268196-3273-4E8F-8FD3-41ED104C49CB}" sibTransId="{5C3E403D-0BEF-48CA-A901-4D30C3F8BC3A}"/>
    <dgm:cxn modelId="{8DBFF5C3-CE46-4BC4-A2FD-D58F946D312C}" srcId="{5F8FAC66-2DDB-411F-BD38-5693332030FD}" destId="{EE849969-087B-4565-9897-F1D52DC3E2B6}" srcOrd="0" destOrd="0" parTransId="{33D052C4-81E2-4EAF-91F7-4AD362B5B531}" sibTransId="{343F74D6-54B0-49C0-ADEA-9B29F63A5C97}"/>
    <dgm:cxn modelId="{EBA45065-0E27-48D6-84FF-95B1C0BF3DCF}" type="presOf" srcId="{F1090C42-F304-4124-A00D-76CC511272D1}" destId="{36456652-9866-470D-97C8-3760BD78B00E}" srcOrd="0" destOrd="1" presId="urn:microsoft.com/office/officeart/2005/8/layout/vList6"/>
    <dgm:cxn modelId="{76E01C39-20F7-432D-8AA6-71773C01667E}" type="presOf" srcId="{FB174DB7-225D-4419-974D-661674B0D1ED}" destId="{25A8BEEC-7B5C-463E-9D60-9E2402AA7BCC}" srcOrd="0" destOrd="0" presId="urn:microsoft.com/office/officeart/2005/8/layout/vList6"/>
    <dgm:cxn modelId="{8BD8A6BF-F8F2-461B-9E23-AF50A37505CA}" srcId="{4534EC57-BDA6-420C-AA7D-42150650A750}" destId="{394108F1-868A-4150-BB74-0A79BF6CD542}" srcOrd="1" destOrd="0" parTransId="{A9A33E3A-BF22-45F4-87AF-0A6F6FC881BA}" sibTransId="{A7F8C592-8D49-46A9-B6BA-DE6DC6CF37CD}"/>
    <dgm:cxn modelId="{3D01703D-A326-4038-8F56-E22D25452018}" srcId="{FB174DB7-225D-4419-974D-661674B0D1ED}" destId="{AED41E6E-8845-4975-9C9F-8C9FB53D0287}" srcOrd="0" destOrd="0" parTransId="{BA4258A2-7E48-47F0-B112-A2C8796EA5F3}" sibTransId="{85FBBF71-8A70-47AE-96FB-5548D6563900}"/>
    <dgm:cxn modelId="{4238C860-483F-4BA8-A683-92FBC3F7D9A7}" type="presOf" srcId="{459D0D08-1E1C-4C39-BF3E-9D8466747AEE}" destId="{BC0693CD-16A5-401B-BB17-E9BAF85E944F}" srcOrd="0" destOrd="0" presId="urn:microsoft.com/office/officeart/2005/8/layout/vList6"/>
    <dgm:cxn modelId="{A9914082-9E3F-4B8A-97E3-286797ABB695}" type="presOf" srcId="{DDE64373-9336-421D-812E-61194C366F2C}" destId="{36456652-9866-470D-97C8-3760BD78B00E}" srcOrd="0" destOrd="0" presId="urn:microsoft.com/office/officeart/2005/8/layout/vList6"/>
    <dgm:cxn modelId="{72DEA4AD-0AAB-42BC-9EB7-94206BDFC536}" type="presOf" srcId="{530269D9-A957-42CB-AD38-9DBAD6B0AD19}" destId="{36456652-9866-470D-97C8-3760BD78B00E}" srcOrd="0" destOrd="2" presId="urn:microsoft.com/office/officeart/2005/8/layout/vList6"/>
    <dgm:cxn modelId="{1E193719-A2CC-4C95-B322-7A9B56BA4679}" srcId="{AED41E6E-8845-4975-9C9F-8C9FB53D0287}" destId="{530269D9-A957-42CB-AD38-9DBAD6B0AD19}" srcOrd="2" destOrd="0" parTransId="{2EEE9C0C-6B11-4571-9674-CFDF33A14EC2}" sibTransId="{C2DD94D1-0E85-430E-831D-4B48A5178922}"/>
    <dgm:cxn modelId="{ADE34220-2EEA-4E7E-AE96-C04DB07D7EE9}" srcId="{85B852EC-E34B-4716-97FE-DE76D0CDA0FD}" destId="{698DCB3E-9FDC-4F1B-9612-4F38AAB83C12}" srcOrd="1" destOrd="0" parTransId="{8FA1A741-144C-46F1-89B4-FCBCA099BDDE}" sibTransId="{A7F731B0-DC5F-48F8-A99A-9FC41AAE7F2D}"/>
    <dgm:cxn modelId="{EBB0D4DF-CA74-4DFF-B159-E89E11551443}" type="presOf" srcId="{EE849969-087B-4565-9897-F1D52DC3E2B6}" destId="{7A92BB2F-22AD-4667-9CB7-2750F6B06849}" srcOrd="0" destOrd="0" presId="urn:microsoft.com/office/officeart/2005/8/layout/vList6"/>
    <dgm:cxn modelId="{4332CCFB-3F7A-434A-84C9-5E464F1093C8}" type="presOf" srcId="{74DA1F17-AB44-473E-AF85-E5FEA8BABFAB}" destId="{7A92BB2F-22AD-4667-9CB7-2750F6B06849}" srcOrd="0" destOrd="1" presId="urn:microsoft.com/office/officeart/2005/8/layout/vList6"/>
    <dgm:cxn modelId="{85C9D01A-BD69-4D38-BB7E-AFE79B059CA2}" srcId="{FB174DB7-225D-4419-974D-661674B0D1ED}" destId="{5F8FAC66-2DDB-411F-BD38-5693332030FD}" srcOrd="3" destOrd="0" parTransId="{9E2FEDA8-E127-4D28-9CD0-4717CDA66F9A}" sibTransId="{16ADCF56-2AFE-499C-9549-57B37E3091F1}"/>
    <dgm:cxn modelId="{F8982FCB-12E8-464F-AE40-F552C609D4BB}" type="presOf" srcId="{AED41E6E-8845-4975-9C9F-8C9FB53D0287}" destId="{B7745FF0-E933-47A7-AC25-32D1A2EE98C3}" srcOrd="0" destOrd="0" presId="urn:microsoft.com/office/officeart/2005/8/layout/vList6"/>
    <dgm:cxn modelId="{4274326F-50DE-4972-846E-237B028FD3A0}" type="presParOf" srcId="{25A8BEEC-7B5C-463E-9D60-9E2402AA7BCC}" destId="{1F2C22B1-350B-4981-91C8-42A0BCA4933B}" srcOrd="0" destOrd="0" presId="urn:microsoft.com/office/officeart/2005/8/layout/vList6"/>
    <dgm:cxn modelId="{2552EAAE-3272-4A74-ABCF-512D99AE3964}" type="presParOf" srcId="{1F2C22B1-350B-4981-91C8-42A0BCA4933B}" destId="{B7745FF0-E933-47A7-AC25-32D1A2EE98C3}" srcOrd="0" destOrd="0" presId="urn:microsoft.com/office/officeart/2005/8/layout/vList6"/>
    <dgm:cxn modelId="{620BDCEA-71DE-42D0-A502-B752C510E93A}" type="presParOf" srcId="{1F2C22B1-350B-4981-91C8-42A0BCA4933B}" destId="{36456652-9866-470D-97C8-3760BD78B00E}" srcOrd="1" destOrd="0" presId="urn:microsoft.com/office/officeart/2005/8/layout/vList6"/>
    <dgm:cxn modelId="{3C28735B-3F26-4DC6-AB68-4D75791496AD}" type="presParOf" srcId="{25A8BEEC-7B5C-463E-9D60-9E2402AA7BCC}" destId="{7CFADA98-BFF6-4F8F-9B00-2ABA448C60A9}" srcOrd="1" destOrd="0" presId="urn:microsoft.com/office/officeart/2005/8/layout/vList6"/>
    <dgm:cxn modelId="{5B48C0D9-D26D-4032-8CED-6416D8F65E2B}" type="presParOf" srcId="{25A8BEEC-7B5C-463E-9D60-9E2402AA7BCC}" destId="{83D93843-C060-4041-A519-B2A67E7461EB}" srcOrd="2" destOrd="0" presId="urn:microsoft.com/office/officeart/2005/8/layout/vList6"/>
    <dgm:cxn modelId="{B1E8B08B-0150-42EC-8A02-287587B26331}" type="presParOf" srcId="{83D93843-C060-4041-A519-B2A67E7461EB}" destId="{1DD143AC-BD2B-428D-BEAF-5F8559C1BBD1}" srcOrd="0" destOrd="0" presId="urn:microsoft.com/office/officeart/2005/8/layout/vList6"/>
    <dgm:cxn modelId="{6C95BBCE-07DC-4654-BAB7-901B21311A74}" type="presParOf" srcId="{83D93843-C060-4041-A519-B2A67E7461EB}" destId="{BC0693CD-16A5-401B-BB17-E9BAF85E944F}" srcOrd="1" destOrd="0" presId="urn:microsoft.com/office/officeart/2005/8/layout/vList6"/>
    <dgm:cxn modelId="{5A396B2D-9466-46FA-B7B2-EFA49DF73A68}" type="presParOf" srcId="{25A8BEEC-7B5C-463E-9D60-9E2402AA7BCC}" destId="{0FD15145-5216-41FC-8868-A9CE9557903C}" srcOrd="3" destOrd="0" presId="urn:microsoft.com/office/officeart/2005/8/layout/vList6"/>
    <dgm:cxn modelId="{F81AFEC3-C66A-48B4-8560-ADD13163327F}" type="presParOf" srcId="{25A8BEEC-7B5C-463E-9D60-9E2402AA7BCC}" destId="{BD547107-6849-4895-8ABB-714666823554}" srcOrd="4" destOrd="0" presId="urn:microsoft.com/office/officeart/2005/8/layout/vList6"/>
    <dgm:cxn modelId="{561319AA-546A-4320-BCC2-3800D1429CE8}" type="presParOf" srcId="{BD547107-6849-4895-8ABB-714666823554}" destId="{BD6A69AF-F93C-47CB-8A13-8D228479B2CC}" srcOrd="0" destOrd="0" presId="urn:microsoft.com/office/officeart/2005/8/layout/vList6"/>
    <dgm:cxn modelId="{AEFB92CF-9680-4480-BDA9-A69A80E4F552}" type="presParOf" srcId="{BD547107-6849-4895-8ABB-714666823554}" destId="{4744719C-F504-4CBF-A15D-0009AAD52E6B}" srcOrd="1" destOrd="0" presId="urn:microsoft.com/office/officeart/2005/8/layout/vList6"/>
    <dgm:cxn modelId="{7905C0F0-963D-438A-9F7F-E0B3A8B080B7}" type="presParOf" srcId="{25A8BEEC-7B5C-463E-9D60-9E2402AA7BCC}" destId="{B9C3B8B6-8EAB-4507-ACD2-0321C51CCEB4}" srcOrd="5" destOrd="0" presId="urn:microsoft.com/office/officeart/2005/8/layout/vList6"/>
    <dgm:cxn modelId="{01E296B5-28BC-48EF-A59D-77F9A6452F95}" type="presParOf" srcId="{25A8BEEC-7B5C-463E-9D60-9E2402AA7BCC}" destId="{324D325F-CB2A-4314-B29A-17227EAC3D09}" srcOrd="6" destOrd="0" presId="urn:microsoft.com/office/officeart/2005/8/layout/vList6"/>
    <dgm:cxn modelId="{E0197824-2ECE-4391-8F95-01421989EFFB}" type="presParOf" srcId="{324D325F-CB2A-4314-B29A-17227EAC3D09}" destId="{C7D94AEF-34B5-4534-AFD5-1A822F3B8B14}" srcOrd="0" destOrd="0" presId="urn:microsoft.com/office/officeart/2005/8/layout/vList6"/>
    <dgm:cxn modelId="{DCD5572C-E3B8-4FDC-BCCF-07B256A919AF}" type="presParOf" srcId="{324D325F-CB2A-4314-B29A-17227EAC3D09}" destId="{7A92BB2F-22AD-4667-9CB7-2750F6B068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E3217-0BC0-432F-9CD5-BC1FE7B041ED}">
      <dsp:nvSpPr>
        <dsp:cNvPr id="0" name=""/>
        <dsp:cNvSpPr/>
      </dsp:nvSpPr>
      <dsp:spPr>
        <a:xfrm>
          <a:off x="118608" y="0"/>
          <a:ext cx="4083843" cy="1049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  <a:cs typeface="Times New Roman" pitchFamily="18" charset="0"/>
            </a:rPr>
            <a:t>На какой стадии обучения учащиеся находятся?</a:t>
          </a:r>
          <a:endParaRPr lang="ru-RU" sz="1600" b="1" kern="1200" dirty="0">
            <a:latin typeface="Arial Narrow" pitchFamily="34" charset="0"/>
          </a:endParaRPr>
        </a:p>
      </dsp:txBody>
      <dsp:txXfrm>
        <a:off x="643471" y="0"/>
        <a:ext cx="3034118" cy="1049725"/>
      </dsp:txXfrm>
    </dsp:sp>
    <dsp:sp modelId="{C5D5A495-7B79-4980-9427-9925E3C359CB}">
      <dsp:nvSpPr>
        <dsp:cNvPr id="0" name=""/>
        <dsp:cNvSpPr/>
      </dsp:nvSpPr>
      <dsp:spPr>
        <a:xfrm>
          <a:off x="3724969" y="0"/>
          <a:ext cx="4083843" cy="10497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  <a:cs typeface="Times New Roman" pitchFamily="18" charset="0"/>
            </a:rPr>
            <a:t>Куда они стремятся в своем обучении?</a:t>
          </a:r>
          <a:endParaRPr lang="ru-RU" sz="1600" b="1" kern="1200" dirty="0">
            <a:latin typeface="Arial Narrow" pitchFamily="34" charset="0"/>
          </a:endParaRPr>
        </a:p>
      </dsp:txBody>
      <dsp:txXfrm>
        <a:off x="4249832" y="0"/>
        <a:ext cx="3034118" cy="1049725"/>
      </dsp:txXfrm>
    </dsp:sp>
    <dsp:sp modelId="{16D0EF07-C9FF-4C0D-92E8-0870418E0824}">
      <dsp:nvSpPr>
        <dsp:cNvPr id="0" name=""/>
        <dsp:cNvSpPr/>
      </dsp:nvSpPr>
      <dsp:spPr>
        <a:xfrm>
          <a:off x="7335859" y="15773"/>
          <a:ext cx="4840375" cy="10215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  <a:cs typeface="Times New Roman" pitchFamily="18" charset="0"/>
            </a:rPr>
            <a:t>Что необходимо сделать, чтобы помочь им достигнуть этого?</a:t>
          </a:r>
          <a:endParaRPr lang="ru-RU" sz="1600" b="1" kern="1200" dirty="0">
            <a:latin typeface="Arial Narrow" pitchFamily="34" charset="0"/>
          </a:endParaRPr>
        </a:p>
      </dsp:txBody>
      <dsp:txXfrm>
        <a:off x="7846629" y="15773"/>
        <a:ext cx="3818835" cy="1021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5679-F1E5-467E-A0F5-64E7DBD6DBE6}">
      <dsp:nvSpPr>
        <dsp:cNvPr id="0" name=""/>
        <dsp:cNvSpPr/>
      </dsp:nvSpPr>
      <dsp:spPr>
        <a:xfrm rot="5400000">
          <a:off x="398980" y="1251844"/>
          <a:ext cx="587011" cy="1377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18BA8-8588-4CA6-92C0-037A72541024}">
      <dsp:nvSpPr>
        <dsp:cNvPr id="0" name=""/>
        <dsp:cNvSpPr/>
      </dsp:nvSpPr>
      <dsp:spPr>
        <a:xfrm>
          <a:off x="226571" y="1744186"/>
          <a:ext cx="1030682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Учебная программа/план </a:t>
          </a:r>
          <a:endParaRPr lang="ru-RU" sz="1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6571" y="1744186"/>
        <a:ext cx="1030682" cy="772981"/>
      </dsp:txXfrm>
    </dsp:sp>
    <dsp:sp modelId="{A9AE5F43-F61F-4A4B-8359-39E4DBB49922}">
      <dsp:nvSpPr>
        <dsp:cNvPr id="0" name=""/>
        <dsp:cNvSpPr/>
      </dsp:nvSpPr>
      <dsp:spPr>
        <a:xfrm>
          <a:off x="1016446" y="1380430"/>
          <a:ext cx="166384" cy="16638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D285-D9AD-44ED-8927-A6E1E5E2761B}">
      <dsp:nvSpPr>
        <dsp:cNvPr id="0" name=""/>
        <dsp:cNvSpPr/>
      </dsp:nvSpPr>
      <dsp:spPr>
        <a:xfrm rot="5400000">
          <a:off x="1806718" y="1055551"/>
          <a:ext cx="587011" cy="123608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E894B-4234-4A83-A2C9-055481A5B12C}">
      <dsp:nvSpPr>
        <dsp:cNvPr id="0" name=""/>
        <dsp:cNvSpPr/>
      </dsp:nvSpPr>
      <dsp:spPr>
        <a:xfrm>
          <a:off x="1708731" y="1477053"/>
          <a:ext cx="881837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Цели обучения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1708731" y="1477053"/>
        <a:ext cx="881837" cy="772981"/>
      </dsp:txXfrm>
    </dsp:sp>
    <dsp:sp modelId="{F5C973FB-3404-4C4E-8BAC-B34E147C57C6}">
      <dsp:nvSpPr>
        <dsp:cNvPr id="0" name=""/>
        <dsp:cNvSpPr/>
      </dsp:nvSpPr>
      <dsp:spPr>
        <a:xfrm>
          <a:off x="2424184" y="1113296"/>
          <a:ext cx="166384" cy="16638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A8942-9000-46B6-BDEA-DA514DC45DD9}">
      <dsp:nvSpPr>
        <dsp:cNvPr id="0" name=""/>
        <dsp:cNvSpPr/>
      </dsp:nvSpPr>
      <dsp:spPr>
        <a:xfrm rot="5400000">
          <a:off x="3318551" y="755163"/>
          <a:ext cx="587011" cy="130259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485A-A8FA-4DF8-97F4-B2AB6A86A5D5}">
      <dsp:nvSpPr>
        <dsp:cNvPr id="0" name=""/>
        <dsp:cNvSpPr/>
      </dsp:nvSpPr>
      <dsp:spPr>
        <a:xfrm>
          <a:off x="3220564" y="1209919"/>
          <a:ext cx="881837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Уровень мышления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220564" y="1209919"/>
        <a:ext cx="881837" cy="772981"/>
      </dsp:txXfrm>
    </dsp:sp>
    <dsp:sp modelId="{BCB95F87-8F03-464D-9BB9-D219798542F1}">
      <dsp:nvSpPr>
        <dsp:cNvPr id="0" name=""/>
        <dsp:cNvSpPr/>
      </dsp:nvSpPr>
      <dsp:spPr>
        <a:xfrm>
          <a:off x="3936017" y="846163"/>
          <a:ext cx="166384" cy="16638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B978D-2519-49D7-8D77-7D1D53359C6D}">
      <dsp:nvSpPr>
        <dsp:cNvPr id="0" name=""/>
        <dsp:cNvSpPr/>
      </dsp:nvSpPr>
      <dsp:spPr>
        <a:xfrm rot="5400000">
          <a:off x="4798092" y="487067"/>
          <a:ext cx="587011" cy="130452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6F43C-8E12-4F1F-87FC-FFA421BC697C}">
      <dsp:nvSpPr>
        <dsp:cNvPr id="0" name=""/>
        <dsp:cNvSpPr/>
      </dsp:nvSpPr>
      <dsp:spPr>
        <a:xfrm>
          <a:off x="4765961" y="942786"/>
          <a:ext cx="1263231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Критерии </a:t>
          </a:r>
          <a:r>
            <a:rPr lang="ru-RU" sz="1600" kern="1200" smtClean="0">
              <a:latin typeface="Arial Narrow" panose="020B0606020202030204" pitchFamily="34" charset="0"/>
            </a:rPr>
            <a:t>оценивания </a:t>
          </a:r>
          <a:r>
            <a:rPr lang="ru-RU" sz="1600" kern="120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4765961" y="942786"/>
        <a:ext cx="1263231" cy="772981"/>
      </dsp:txXfrm>
    </dsp:sp>
    <dsp:sp modelId="{6B0C91DA-BAB9-4664-BC67-D8769A919468}">
      <dsp:nvSpPr>
        <dsp:cNvPr id="0" name=""/>
        <dsp:cNvSpPr/>
      </dsp:nvSpPr>
      <dsp:spPr>
        <a:xfrm>
          <a:off x="5415558" y="579029"/>
          <a:ext cx="166384" cy="16638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E8EDD-77EB-4652-97A8-1EC011049173}">
      <dsp:nvSpPr>
        <dsp:cNvPr id="0" name=""/>
        <dsp:cNvSpPr/>
      </dsp:nvSpPr>
      <dsp:spPr>
        <a:xfrm rot="5400000">
          <a:off x="6159282" y="207724"/>
          <a:ext cx="587011" cy="132894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6CB28-BF1C-4443-B53F-79D1FB551EB7}">
      <dsp:nvSpPr>
        <dsp:cNvPr id="0" name=""/>
        <dsp:cNvSpPr/>
      </dsp:nvSpPr>
      <dsp:spPr>
        <a:xfrm>
          <a:off x="5992683" y="675652"/>
          <a:ext cx="881837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Задания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5992683" y="675652"/>
        <a:ext cx="881837" cy="772981"/>
      </dsp:txXfrm>
    </dsp:sp>
    <dsp:sp modelId="{D915E8A2-C76C-49EA-A143-A67EDD3D2627}">
      <dsp:nvSpPr>
        <dsp:cNvPr id="0" name=""/>
        <dsp:cNvSpPr/>
      </dsp:nvSpPr>
      <dsp:spPr>
        <a:xfrm>
          <a:off x="6906346" y="311896"/>
          <a:ext cx="166384" cy="166384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90392-6A0A-4437-A9ED-941B8E977A86}">
      <dsp:nvSpPr>
        <dsp:cNvPr id="0" name=""/>
        <dsp:cNvSpPr/>
      </dsp:nvSpPr>
      <dsp:spPr>
        <a:xfrm rot="5400000">
          <a:off x="7829425" y="-121375"/>
          <a:ext cx="587011" cy="14528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8E81C-EBC4-4DB7-BCCD-AA6E43950C83}">
      <dsp:nvSpPr>
        <dsp:cNvPr id="0" name=""/>
        <dsp:cNvSpPr/>
      </dsp:nvSpPr>
      <dsp:spPr>
        <a:xfrm>
          <a:off x="7565000" y="408519"/>
          <a:ext cx="1214713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Дескрипторы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7565000" y="408519"/>
        <a:ext cx="1214713" cy="772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8065-D0A1-45FA-A4D9-4D8842937566}">
      <dsp:nvSpPr>
        <dsp:cNvPr id="0" name=""/>
        <dsp:cNvSpPr/>
      </dsp:nvSpPr>
      <dsp:spPr>
        <a:xfrm>
          <a:off x="707280" y="107481"/>
          <a:ext cx="3408763" cy="31998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Суммативное оценивание за раздел/сквозную тему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1206482" y="576083"/>
        <a:ext cx="2410359" cy="2262614"/>
      </dsp:txXfrm>
    </dsp:sp>
    <dsp:sp modelId="{D1AA00F2-05C8-4529-ACF4-42B447CD16B6}">
      <dsp:nvSpPr>
        <dsp:cNvPr id="0" name=""/>
        <dsp:cNvSpPr/>
      </dsp:nvSpPr>
      <dsp:spPr>
        <a:xfrm>
          <a:off x="3474361" y="0"/>
          <a:ext cx="3541737" cy="3211287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Arial Narrow" panose="020B0606020202030204" pitchFamily="34" charset="0"/>
            </a:rPr>
            <a:t>Суммативное</a:t>
          </a:r>
          <a:r>
            <a:rPr lang="ru-RU" sz="2400" kern="1200" dirty="0" smtClean="0">
              <a:latin typeface="Arial Narrow" panose="020B0606020202030204" pitchFamily="34" charset="0"/>
            </a:rPr>
            <a:t> оценивание за четверть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3993036" y="470282"/>
        <a:ext cx="2504387" cy="2270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56652-9866-470D-97C8-3760BD78B00E}">
      <dsp:nvSpPr>
        <dsp:cNvPr id="0" name=""/>
        <dsp:cNvSpPr/>
      </dsp:nvSpPr>
      <dsp:spPr>
        <a:xfrm>
          <a:off x="3046303" y="1421"/>
          <a:ext cx="4569454" cy="112759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Narrow" panose="020B0606020202030204" pitchFamily="34" charset="0"/>
            </a:rPr>
            <a:t>посещение занятий учащимися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Narrow" panose="020B0606020202030204" pitchFamily="34" charset="0"/>
            </a:rPr>
            <a:t>темы уроков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kern="1200" dirty="0"/>
        </a:p>
      </dsp:txBody>
      <dsp:txXfrm>
        <a:off x="3046303" y="142371"/>
        <a:ext cx="4146605" cy="845697"/>
      </dsp:txXfrm>
    </dsp:sp>
    <dsp:sp modelId="{B7745FF0-E933-47A7-AC25-32D1A2EE98C3}">
      <dsp:nvSpPr>
        <dsp:cNvPr id="0" name=""/>
        <dsp:cNvSpPr/>
      </dsp:nvSpPr>
      <dsp:spPr>
        <a:xfrm>
          <a:off x="0" y="1421"/>
          <a:ext cx="3046303" cy="11275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Классный журнал</a:t>
          </a:r>
          <a:endParaRPr lang="en-US" sz="3200" kern="1200" dirty="0"/>
        </a:p>
      </dsp:txBody>
      <dsp:txXfrm>
        <a:off x="55045" y="56466"/>
        <a:ext cx="2936213" cy="1017507"/>
      </dsp:txXfrm>
    </dsp:sp>
    <dsp:sp modelId="{BC0693CD-16A5-401B-BB17-E9BAF85E944F}">
      <dsp:nvSpPr>
        <dsp:cNvPr id="0" name=""/>
        <dsp:cNvSpPr/>
      </dsp:nvSpPr>
      <dsp:spPr>
        <a:xfrm>
          <a:off x="3046303" y="1241778"/>
          <a:ext cx="4569454" cy="112759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Narrow" panose="020B0606020202030204" pitchFamily="34" charset="0"/>
            </a:rPr>
            <a:t>баллы за суммативное оценивание (за раздел, четверть)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kern="1200" dirty="0"/>
        </a:p>
      </dsp:txBody>
      <dsp:txXfrm>
        <a:off x="3046303" y="1382728"/>
        <a:ext cx="4146605" cy="845697"/>
      </dsp:txXfrm>
    </dsp:sp>
    <dsp:sp modelId="{1DD143AC-BD2B-428D-BEAF-5F8559C1BBD1}">
      <dsp:nvSpPr>
        <dsp:cNvPr id="0" name=""/>
        <dsp:cNvSpPr/>
      </dsp:nvSpPr>
      <dsp:spPr>
        <a:xfrm>
          <a:off x="0" y="1241778"/>
          <a:ext cx="3046303" cy="11275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Электронный журнал </a:t>
          </a:r>
          <a:endParaRPr lang="en-US" sz="3200" kern="1200" dirty="0"/>
        </a:p>
      </dsp:txBody>
      <dsp:txXfrm>
        <a:off x="55045" y="1296823"/>
        <a:ext cx="2936213" cy="1017507"/>
      </dsp:txXfrm>
    </dsp:sp>
    <dsp:sp modelId="{4744719C-F504-4CBF-A15D-0009AAD52E6B}">
      <dsp:nvSpPr>
        <dsp:cNvPr id="0" name=""/>
        <dsp:cNvSpPr/>
      </dsp:nvSpPr>
      <dsp:spPr>
        <a:xfrm>
          <a:off x="3046303" y="2482136"/>
          <a:ext cx="4569454" cy="112759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anose="020B0606020202030204" pitchFamily="34" charset="0"/>
            </a:rPr>
            <a:t>четвертные и годовые оценки </a:t>
          </a:r>
          <a:endParaRPr lang="en-US" sz="1600" kern="1200" dirty="0"/>
        </a:p>
      </dsp:txBody>
      <dsp:txXfrm>
        <a:off x="3046303" y="2623086"/>
        <a:ext cx="4146605" cy="845697"/>
      </dsp:txXfrm>
    </dsp:sp>
    <dsp:sp modelId="{BD6A69AF-F93C-47CB-8A13-8D228479B2CC}">
      <dsp:nvSpPr>
        <dsp:cNvPr id="0" name=""/>
        <dsp:cNvSpPr/>
      </dsp:nvSpPr>
      <dsp:spPr>
        <a:xfrm>
          <a:off x="0" y="2482136"/>
          <a:ext cx="3046303" cy="11275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Табель учащегося </a:t>
          </a:r>
          <a:endParaRPr lang="en-US" sz="3200" kern="1200" dirty="0"/>
        </a:p>
      </dsp:txBody>
      <dsp:txXfrm>
        <a:off x="55045" y="2537181"/>
        <a:ext cx="2936213" cy="1017507"/>
      </dsp:txXfrm>
    </dsp:sp>
    <dsp:sp modelId="{7A92BB2F-22AD-4667-9CB7-2750F6B06849}">
      <dsp:nvSpPr>
        <dsp:cNvPr id="0" name=""/>
        <dsp:cNvSpPr/>
      </dsp:nvSpPr>
      <dsp:spPr>
        <a:xfrm>
          <a:off x="3046303" y="3722493"/>
          <a:ext cx="4569454" cy="112759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 Narrow" panose="020B0606020202030204" pitchFamily="34" charset="0"/>
            </a:rPr>
            <a:t>Суммативные</a:t>
          </a:r>
          <a:r>
            <a:rPr lang="ru-RU" sz="1600" kern="1200" dirty="0" smtClean="0">
              <a:latin typeface="Arial Narrow" panose="020B0606020202030204" pitchFamily="34" charset="0"/>
            </a:rPr>
            <a:t> работы за разделы</a:t>
          </a:r>
          <a:endParaRPr lang="ru-RU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 Narrow" panose="020B0606020202030204" pitchFamily="34" charset="0"/>
            </a:rPr>
            <a:t>Суммативные</a:t>
          </a:r>
          <a:r>
            <a:rPr lang="ru-RU" sz="1600" kern="1200" dirty="0" smtClean="0">
              <a:latin typeface="Arial Narrow" panose="020B0606020202030204" pitchFamily="34" charset="0"/>
            </a:rPr>
            <a:t> работы за четверть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046303" y="3863443"/>
        <a:ext cx="4146605" cy="845697"/>
      </dsp:txXfrm>
    </dsp:sp>
    <dsp:sp modelId="{C7D94AEF-34B5-4534-AFD5-1A822F3B8B14}">
      <dsp:nvSpPr>
        <dsp:cNvPr id="0" name=""/>
        <dsp:cNvSpPr/>
      </dsp:nvSpPr>
      <dsp:spPr>
        <a:xfrm>
          <a:off x="0" y="3722493"/>
          <a:ext cx="3046303" cy="11275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Портфолио учащегося</a:t>
          </a:r>
          <a:endParaRPr lang="ru-RU" sz="32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5045" y="3777538"/>
        <a:ext cx="2936213" cy="101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2540-880D-4F77-9B9A-7450F6F0876E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DD41-3DEA-4C03-9D80-2E8F5D412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592A2-4878-4966-9F29-C7C860992A72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7129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 стандарт, учебную программу и учебный 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9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364A-2493-4935-9722-CB99DC989BB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5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 «Об образовании» Республики Казахстан от 27 июля 2007 года №319-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Статья 11. Задачи системы образования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Задачами системы образования являются: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1) создание необходимых условий для получения качественного образования, направленного на формирование, развитие и профессиональное становление личности на основе национальных и общечеловеческих ценностей, достижений науки и практики;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2) развитие творческих, духовных и физических возможностей личности, формирование прочных основ нравственности и здорового образа жизни, обогащение интеллекта путем создания условий для развития индивидуальности;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3) воспитание гражданственности и патриотизма, любви к своей Родине - Республике Казахстан, уважения к государственным символам и государственному языку, почитания народных традиций, нетерпимости к любым антиконституционным и антиобщественным проявлениям;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4) воспитание личности с активной гражданской позицией, формирование потребностей участвовать в общественно-политической, экономической и культурной жизни республики, осознанного отношения личности к своим правам и обязанностям;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5) приобщение к достижениям отечественной и мировой культуры; изучение истории, обычаев и традиций казахского и других народов республики; овладение государственным, русским, иностранным языками;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6) обеспечение повышения социального статуса педагогических работников;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7) расширение автономности, самостоятельности организаций образования, демократизация управления образованием;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8) функционирование национальной системы оценки качества образования, отвечающей потребностям общества и экономики;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9) внедрение и эффективное использование новых технологий обучения, в том числе кредитной, дистанционной, информационно-коммуникационных, способствующих быстрой адаптации профессионального образования к изменяющимся потребностям общества и рынка труда;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10) развитие систем обучения в течение жизни, обеспечивающих взаимосвязь между общим обучением, обучением по месту работы и потребностями рынка труда и помогающих каждому максимально использовать свой личный потенциал в обществе, основанный на знании и компетентности;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11) интеграция образования, науки и производства;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12) обеспечение профессиональной мотивации обучающихся;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13) обеспечение опережающего развития технического и профессионального образования путем активного взаимодействия с работодателями и другими социальными партнерами;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14) создание специальных условий для получения образования лицами (детьми) с особыми образовательными потребностями.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6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dirty="0" smtClean="0"/>
              <a:t>Включить</a:t>
            </a:r>
            <a:r>
              <a:rPr lang="ru-RU" baseline="0" dirty="0" smtClean="0"/>
              <a:t> определение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Текущее оценивание обучения, которое обеспечивает учителей,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других участников педагогического процесса информацией, необходимой для совершенствования обучения.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 осуществляется в процессе повседневной работы в классе, является показателем текущей успеваемости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обеспечивает обратную связь между учеником и учителем и позволяет своевременно корректировать учебный процесс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4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 заголовок Этапы организации ФО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Особенность этой модели заключается в том, что она нацелена на подготовку учащихся к жизни в 21 веке</a:t>
            </a: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1E9BA1-73A5-479E-B58C-B74AB2D9BC0C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8238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0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9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7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0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1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9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9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1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729B-27CE-410C-80BF-EB538C953E62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1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30" y="589935"/>
            <a:ext cx="7737987" cy="5724584"/>
          </a:xfrm>
        </p:spPr>
        <p:txBody>
          <a:bodyPr>
            <a:noAutofit/>
          </a:bodyPr>
          <a:lstStyle/>
          <a:p>
            <a:pPr marL="0" lvl="0" indent="0" algn="just" fontAlgn="auto">
              <a:lnSpc>
                <a:spcPct val="120000"/>
              </a:lnSpc>
              <a:spcAft>
                <a:spcPts val="0"/>
              </a:spcAft>
              <a:buNone/>
              <a:tabLst>
                <a:tab pos="10858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такое оценивание?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20000"/>
              </a:lnSpc>
              <a:spcAft>
                <a:spcPts val="0"/>
              </a:spcAft>
              <a:buNone/>
              <a:tabLst>
                <a:tab pos="108585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чего необходимо оценивание?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20000"/>
              </a:lnSpc>
              <a:spcAft>
                <a:spcPts val="0"/>
              </a:spcAft>
              <a:buNone/>
              <a:tabLst>
                <a:tab pos="108585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Какова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оценивания?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20000"/>
              </a:lnSpc>
              <a:spcAft>
                <a:spcPts val="0"/>
              </a:spcAft>
              <a:buNone/>
              <a:tabLst>
                <a:tab pos="108585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участвует в оценивании и на кого влияет процесс оценивания (заинтересованные стороны оценивания)?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20000"/>
              </a:lnSpc>
              <a:spcAft>
                <a:spcPts val="0"/>
              </a:spcAft>
              <a:buNone/>
              <a:tabLst>
                <a:tab pos="108585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есть виды оценивания?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63" y="589935"/>
            <a:ext cx="2605180" cy="14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5318" y="3429000"/>
            <a:ext cx="2943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71" y="142965"/>
            <a:ext cx="1952603" cy="223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8761942" y="1974264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49292" y="1974264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1" y="260648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40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6351" y="1022541"/>
            <a:ext cx="7879298" cy="50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Критериальное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17401" y="1524549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49292" y="1974264"/>
            <a:ext cx="5779392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31654" y="2427454"/>
            <a:ext cx="7211683" cy="824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Формативное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075" y="3368073"/>
            <a:ext cx="10340196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обсудите в группах вопросы и запишите свои ответы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флипчартах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Каковы цели и принципы?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проводится?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Кого информирует?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Какова роль учителя?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Какова роль ученика?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Каковы формы проведения?</a:t>
            </a:r>
          </a:p>
        </p:txBody>
      </p:sp>
    </p:spTree>
    <p:extLst>
      <p:ext uri="{BB962C8B-B14F-4D97-AF65-F5344CB8AC3E}">
        <p14:creationId xmlns:p14="http://schemas.microsoft.com/office/powerpoint/2010/main" val="22945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760" y="116633"/>
            <a:ext cx="7288212" cy="758825"/>
          </a:xfrm>
        </p:spPr>
        <p:txBody>
          <a:bodyPr/>
          <a:lstStyle/>
          <a:p>
            <a:pPr algn="ctr"/>
            <a:r>
              <a:rPr lang="ru-RU" sz="24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7026" y="1196752"/>
            <a:ext cx="8689974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7563" lvl="3" indent="-360363" algn="just">
              <a:lnSpc>
                <a:spcPct val="125000"/>
              </a:lnSpc>
              <a:buClr>
                <a:srgbClr val="0065BD"/>
              </a:buClr>
              <a:defRPr/>
            </a:pP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    </a:t>
            </a:r>
            <a:endParaRPr lang="ru-RU" altLang="en-US" sz="20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1826" y="1196752"/>
            <a:ext cx="8514655" cy="4895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5345" y="1173882"/>
            <a:ext cx="1444351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5720" y="1173882"/>
            <a:ext cx="3672408" cy="44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Информирует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0136" y="1196752"/>
            <a:ext cx="2664296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ученика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1825" y="1700808"/>
            <a:ext cx="1457870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учителем в течение четверти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5720" y="1700808"/>
            <a:ext cx="3672408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учащихся, насколько правильно они выполняют задания в период изучения материала;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учителей о прогрессе учащихся для коррекции процесса преподавания.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20136" y="1700808"/>
            <a:ext cx="2664296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активное участие в обучении;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понимание критериев оценивания/ дескрипторов;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самоооценивание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/ </a:t>
            </a: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взаимооценивание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5344" y="3165961"/>
            <a:ext cx="4026669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учителя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0139" y="3644280"/>
            <a:ext cx="4046649" cy="2232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четкое формулирование критериев оценивания в соответствии с целями обучения;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составление заданий в соответствии с целями обучения и критериями оценивания;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разработка дескрипторов к заданиям;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обеспечение учащихся эффективной обратной связью;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корректировка процесса преподавания и оценивания.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4412" y="3225180"/>
            <a:ext cx="3890020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Формы проведения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68008" y="3789040"/>
            <a:ext cx="3816424" cy="2015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индивидуальная</a:t>
            </a: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парах</a:t>
            </a: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</a:t>
            </a: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 сменного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577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54" y="159496"/>
            <a:ext cx="11778045" cy="6218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Процесс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формативного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 оценивания в деятельности учителя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386-C4BD-4AA4-B116-9B6182A4672C}" type="slidenum">
              <a:rPr lang="en-US" smtClean="0">
                <a:latin typeface="Arial Narrow" pitchFamily="34" charset="0"/>
              </a:rPr>
              <a:pPr/>
              <a:t>12</a:t>
            </a:fld>
            <a:endParaRPr lang="en-US" dirty="0">
              <a:latin typeface="Arial Narrow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13954" y="1054529"/>
            <a:ext cx="11200717" cy="3936831"/>
            <a:chOff x="413954" y="1284511"/>
            <a:chExt cx="11200717" cy="394267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13955" y="2904048"/>
              <a:ext cx="3659900" cy="2225994"/>
              <a:chOff x="160552" y="2248061"/>
              <a:chExt cx="3064909" cy="213204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77694" y="2283173"/>
                <a:ext cx="3047767" cy="209693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160552" y="2248061"/>
                <a:ext cx="3047767" cy="20969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ts val="60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Проводится анализ целей обучения и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составляются критерии оценивания </a:t>
                </a: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согласно учебной программе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ts val="60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Определяются </a:t>
                </a:r>
                <a:r>
                  <a:rPr lang="ru-RU" sz="1600" b="1" dirty="0" smtClean="0">
                    <a:latin typeface="Arial Narrow" pitchFamily="34" charset="0"/>
                    <a:cs typeface="Times New Roman" pitchFamily="18" charset="0"/>
                  </a:rPr>
                  <a:t>инструменты оценивания</a:t>
                </a: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 достижения результатов</a:t>
                </a:r>
                <a:endParaRPr lang="ru-RU" sz="1600" kern="1200" dirty="0" smtClean="0">
                  <a:latin typeface="Arial Narrow" pitchFamily="34" charset="0"/>
                  <a:cs typeface="Times New Roman" pitchFamily="18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ts val="60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latin typeface="Arial Narrow" pitchFamily="34" charset="0"/>
                    <a:cs typeface="Times New Roman" pitchFamily="18" charset="0"/>
                  </a:rPr>
                  <a:t>Планируются </a:t>
                </a:r>
                <a:r>
                  <a:rPr lang="ru-RU" sz="1600" b="1" kern="1200" dirty="0" smtClean="0">
                    <a:latin typeface="Arial Narrow" pitchFamily="34" charset="0"/>
                    <a:cs typeface="Times New Roman" pitchFamily="18" charset="0"/>
                  </a:rPr>
                  <a:t>методы обучения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ts val="60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latin typeface="Arial Narrow" pitchFamily="34" charset="0"/>
                    <a:cs typeface="Times New Roman" pitchFamily="18" charset="0"/>
                  </a:rPr>
                  <a:t>Составляется </a:t>
                </a:r>
                <a:r>
                  <a:rPr lang="ru-RU" sz="1600" b="1" kern="1200" dirty="0" smtClean="0">
                    <a:latin typeface="Arial Narrow" pitchFamily="34" charset="0"/>
                    <a:cs typeface="Times New Roman" pitchFamily="18" charset="0"/>
                  </a:rPr>
                  <a:t>План урока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161062" y="2945586"/>
              <a:ext cx="3845415" cy="2281600"/>
              <a:chOff x="3165889" y="2575301"/>
              <a:chExt cx="3845415" cy="1650988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165889" y="2575301"/>
                <a:ext cx="3845415" cy="1584226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3271248" y="2642063"/>
                <a:ext cx="3695289" cy="1584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Разрабатываются:</a:t>
                </a:r>
              </a:p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-"/>
                </a:pPr>
                <a:r>
                  <a:rPr lang="ru-RU" sz="1600" b="1" dirty="0" smtClean="0">
                    <a:latin typeface="Arial Narrow" pitchFamily="34" charset="0"/>
                    <a:cs typeface="Times New Roman" pitchFamily="18" charset="0"/>
                  </a:rPr>
                  <a:t>Задания </a:t>
                </a: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в соответствие с критериями оценивания</a:t>
                </a:r>
              </a:p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-"/>
                </a:pPr>
                <a:r>
                  <a:rPr lang="ru-RU" sz="1600" b="1" dirty="0" smtClean="0">
                    <a:latin typeface="Arial Narrow" pitchFamily="34" charset="0"/>
                    <a:cs typeface="Times New Roman" pitchFamily="18" charset="0"/>
                  </a:rPr>
                  <a:t>Дескрипторы </a:t>
                </a: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к заданиям</a:t>
                </a:r>
              </a:p>
              <a:p>
                <a:pPr marL="28575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-"/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Форма предоставления </a:t>
                </a:r>
                <a:r>
                  <a:rPr lang="ru-RU" sz="1600" b="1" dirty="0" smtClean="0">
                    <a:latin typeface="Arial Narrow" pitchFamily="34" charset="0"/>
                    <a:cs typeface="Times New Roman" pitchFamily="18" charset="0"/>
                  </a:rPr>
                  <a:t>обратной связи</a:t>
                </a:r>
              </a:p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Arial Narrow" pitchFamily="34" charset="0"/>
                  <a:cs typeface="Times New Roman" pitchFamily="18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 smtClean="0">
                  <a:latin typeface="Arial Narrow" pitchFamily="34" charset="0"/>
                  <a:cs typeface="Times New Roman" pitchFamily="18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endParaRPr lang="ru-RU" sz="1600" kern="1200" dirty="0"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8083822" y="2949411"/>
              <a:ext cx="3530849" cy="2198839"/>
              <a:chOff x="3496431" y="2572817"/>
              <a:chExt cx="3530849" cy="159110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496431" y="2572817"/>
                <a:ext cx="3419304" cy="157897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3607976" y="2584947"/>
                <a:ext cx="3419304" cy="15789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t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latin typeface="Arial Narrow" pitchFamily="34" charset="0"/>
                    <a:cs typeface="Times New Roman" pitchFamily="18" charset="0"/>
                  </a:rPr>
                  <a:t>Проводится сбор информации для своевременной </a:t>
                </a:r>
                <a:r>
                  <a:rPr lang="ru-RU" sz="1600" b="1" dirty="0">
                    <a:latin typeface="Arial Narrow" pitchFamily="34" charset="0"/>
                    <a:cs typeface="Times New Roman" pitchFamily="18" charset="0"/>
                  </a:rPr>
                  <a:t>корректировки процесса обучения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Предоставляется </a:t>
                </a:r>
                <a:r>
                  <a:rPr lang="ru-RU" sz="1600" b="1" dirty="0" smtClean="0">
                    <a:latin typeface="Arial Narrow" pitchFamily="34" charset="0"/>
                    <a:cs typeface="Times New Roman" pitchFamily="18" charset="0"/>
                  </a:rPr>
                  <a:t>обратная связь </a:t>
                </a:r>
                <a:r>
                  <a:rPr lang="ru-RU" sz="1600" dirty="0" smtClean="0">
                    <a:latin typeface="Arial Narrow" pitchFamily="34" charset="0"/>
                    <a:cs typeface="Times New Roman" pitchFamily="18" charset="0"/>
                  </a:rPr>
                  <a:t>учащимся и родителям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dirty="0">
                  <a:latin typeface="Arial Narrow" pitchFamily="34" charset="0"/>
                  <a:cs typeface="Times New Roman" pitchFamily="18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latin typeface="Arial Narrow" pitchFamily="34" charset="0"/>
                    <a:cs typeface="Times New Roman" pitchFamily="18" charset="0"/>
                  </a:rPr>
                  <a:t> </a:t>
                </a:r>
                <a:endParaRPr lang="ru-RU" sz="1600" kern="1200" dirty="0"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413954" y="1291771"/>
              <a:ext cx="3659901" cy="5871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Narrow" pitchFamily="34" charset="0"/>
                  <a:cs typeface="Times New Roman" pitchFamily="18" charset="0"/>
                </a:rPr>
                <a:t>Планирование</a:t>
              </a:r>
              <a:endParaRPr lang="ru-RU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48919" y="1291771"/>
              <a:ext cx="3869633" cy="5871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Narrow" pitchFamily="34" charset="0"/>
                  <a:cs typeface="Times New Roman" pitchFamily="18" charset="0"/>
                </a:rPr>
                <a:t>Организация</a:t>
              </a:r>
              <a:endParaRPr lang="ru-RU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065649" y="1284511"/>
              <a:ext cx="3443521" cy="5871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Narrow" pitchFamily="34" charset="0"/>
                  <a:cs typeface="Times New Roman" pitchFamily="18" charset="0"/>
                </a:rPr>
                <a:t>Проведение</a:t>
              </a:r>
              <a:endParaRPr lang="ru-RU" b="1" dirty="0">
                <a:latin typeface="Arial Narrow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21" name="Схема 20"/>
          <p:cNvGraphicFramePr/>
          <p:nvPr>
            <p:extLst/>
          </p:nvPr>
        </p:nvGraphicFramePr>
        <p:xfrm>
          <a:off x="0" y="5547618"/>
          <a:ext cx="12192000" cy="10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0" y="5108028"/>
            <a:ext cx="12192000" cy="315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Ключевые вопросы в практике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формативного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оценивания учителя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426" y="1711151"/>
            <a:ext cx="11074745" cy="919040"/>
            <a:chOff x="434833" y="1767584"/>
            <a:chExt cx="11294946" cy="106370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4833" y="1767584"/>
              <a:ext cx="3711793" cy="10583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4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Учебная 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программа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Учебный план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223183" y="1772954"/>
              <a:ext cx="3946573" cy="10583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4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Руководство по </a:t>
              </a:r>
              <a:r>
                <a:rPr lang="ru-RU" sz="1400" b="1" dirty="0" err="1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критериальному</a:t>
              </a:r>
              <a:r>
                <a:rPr lang="ru-RU" sz="14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оцениванию</a:t>
              </a:r>
              <a:r>
                <a:rPr lang="ru-RU" sz="14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для учителя </a:t>
              </a:r>
              <a:endParaRPr lang="ru-RU" sz="1400" b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Сборники заданий по </a:t>
              </a:r>
              <a:r>
                <a:rPr lang="ru-RU" sz="1400" b="1" dirty="0" err="1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формативному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оцениванию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242489" y="1772954"/>
              <a:ext cx="3487290" cy="10583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Правила </a:t>
              </a:r>
              <a:r>
                <a:rPr lang="ru-RU" sz="1400" b="1" dirty="0" err="1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критериального</a:t>
              </a:r>
              <a:r>
                <a:rPr lang="ru-RU" sz="14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оценивания</a:t>
              </a:r>
              <a:endParaRPr lang="ru-RU" sz="1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7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35762" y="4288924"/>
            <a:ext cx="2733485" cy="253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Составление дескрипторов к заданию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57519" y="1667267"/>
          <a:ext cx="4770531" cy="26797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77357"/>
                <a:gridCol w="946451"/>
                <a:gridCol w="1121569"/>
                <a:gridCol w="2425154"/>
              </a:tblGrid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kk-KZ" sz="800" b="1" dirty="0">
                          <a:effectLst/>
                          <a:latin typeface="Arial Narrow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b="1" dirty="0">
                        <a:effectLst/>
                        <a:latin typeface="Arial Narrow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effectLst/>
                          <a:latin typeface="Arial Narrow" pitchFamily="34" charset="0"/>
                          <a:cs typeface="Times New Roman" panose="02020603050405020304" pitchFamily="18" charset="0"/>
                        </a:rPr>
                        <a:t>Раздел </a:t>
                      </a:r>
                      <a:endParaRPr lang="ru-RU" sz="800" b="1" dirty="0">
                        <a:effectLst/>
                        <a:latin typeface="Arial Narrow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effectLst/>
                          <a:latin typeface="Arial Narrow" pitchFamily="34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800" b="1" dirty="0">
                        <a:effectLst/>
                        <a:latin typeface="Arial Narrow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effectLst/>
                          <a:latin typeface="Arial Narrow" pitchFamily="34" charset="0"/>
                          <a:cs typeface="Times New Roman" panose="02020603050405020304" pitchFamily="18" charset="0"/>
                        </a:rPr>
                        <a:t>Цели обучения </a:t>
                      </a:r>
                      <a:endParaRPr lang="ru-RU" sz="800" b="1" dirty="0">
                        <a:effectLst/>
                        <a:latin typeface="Arial Narrow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0120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ru-RU" sz="600">
                        <a:effectLst/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7.1А Степень с целым показателем (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часов)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Свойства степени с целым показателем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7.2.1.1  применять свойства степени с целым показателем при нахождении значений числовых выражений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7.1.2.5  </a:t>
                      </a: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применять свойства степени для упрощения алгебраических выражений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165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Преобразование выражений, содержащих степени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dirty="0">
                        <a:effectLst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7.1.2.5 </a:t>
                      </a: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уметь </a:t>
                      </a: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применять свойства степеней для упрощения алгебраических </a:t>
                      </a: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выражений;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100" b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7.2.3.1 </a:t>
                      </a:r>
                      <a:r>
                        <a:rPr kumimoji="0" lang="ru-RU" sz="11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определять закономерности и  находить недостающие члены последовательности, содержащей степени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95437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600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ru-RU" sz="600" dirty="0">
                        <a:effectLst/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400" marR="15240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788200" y="1936013"/>
          <a:ext cx="3530648" cy="137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230651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мыслительных навыков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оценивания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388620">
                <a:tc rowSpan="2"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</a:p>
                    <a:p>
                      <a:pPr algn="ctr"/>
                      <a:endParaRPr lang="kk-KZ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закономерность в последовательности</a:t>
                      </a:r>
                    </a:p>
                  </a:txBody>
                  <a:tcPr marT="34290" marB="34290"/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общее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правило для всех членов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817460" y="4068764"/>
          <a:ext cx="3512213" cy="1516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2213"/>
              </a:tblGrid>
              <a:tr h="148590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itchFamily="34" charset="0"/>
                        </a:rPr>
                        <a:t>Задание</a:t>
                      </a:r>
                    </a:p>
                    <a:p>
                      <a:endParaRPr lang="kk-KZ" sz="900" baseline="0" dirty="0" smtClean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900" baseline="0" dirty="0" smtClean="0">
                          <a:latin typeface="Arial Narrow" pitchFamily="34" charset="0"/>
                          <a:cs typeface="Times New Roman" panose="02020603050405020304" pitchFamily="18" charset="0"/>
                        </a:rPr>
                        <a:t>Дана последовательность                              . </a:t>
                      </a:r>
                    </a:p>
                    <a:p>
                      <a:endParaRPr lang="kk-KZ" sz="900" baseline="0" dirty="0" smtClean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kk-KZ" sz="900" baseline="0" dirty="0" smtClean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Опишите закономерность изменения членов последовательности. Найдите неизвестный член последовательности (</a:t>
                      </a:r>
                      <a:r>
                        <a:rPr lang="kk-KZ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kk-KZ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Запишите общую формулу для </a:t>
                      </a:r>
                      <a:r>
                        <a:rPr lang="en-US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члена данной последовательности. </a:t>
                      </a:r>
                    </a:p>
                    <a:p>
                      <a:endParaRPr lang="ru-RU" sz="600" dirty="0" smtClean="0">
                        <a:latin typeface="Arial Narrow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8604414" y="3299960"/>
            <a:ext cx="0" cy="32403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3935761" y="4571373"/>
          <a:ext cx="2731412" cy="1577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412"/>
              </a:tblGrid>
              <a:tr h="13487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сравнивает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последовательности;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устанавливает закономерность изменения членов последовательности и описывает ее;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находит неизвестный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 последовательности;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записывает закономерность в виде формулы </a:t>
                      </a:r>
                      <a:r>
                        <a:rPr lang="en-US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члена последовательности. 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6575038" y="4393400"/>
            <a:ext cx="24242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57518" y="1214754"/>
            <a:ext cx="4410490" cy="36644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Обзор цели обучения в учебной программе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8201" y="1210922"/>
            <a:ext cx="3541474" cy="577081"/>
          </a:xfrm>
          <a:prstGeom prst="rect">
            <a:avLst/>
          </a:prstGeom>
          <a:solidFill>
            <a:schemeClr val="bg1"/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Соотнесение цели обучения с уровнями мыслительных навыков.</a:t>
            </a:r>
          </a:p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критериев оценивания.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88199" y="3728586"/>
            <a:ext cx="3541474" cy="253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типа задания и разработка.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7460" y="5596385"/>
            <a:ext cx="3314624" cy="25391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Вопросы с развернутым ответом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12025" y="1395563"/>
            <a:ext cx="360086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37" y="4341407"/>
            <a:ext cx="1296144" cy="31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5559" y="914673"/>
            <a:ext cx="8194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5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Планирование и организация </a:t>
            </a:r>
            <a:r>
              <a:rPr lang="kk-KZ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формативного оценивания</a:t>
            </a:r>
            <a:endParaRPr lang="ru-RU" sz="1500" b="1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7114" y="4289526"/>
            <a:ext cx="2016224" cy="253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Обратная связь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693339" y="4393400"/>
            <a:ext cx="24242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984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Обсудите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следующие вопросы: </a:t>
            </a:r>
            <a:endParaRPr lang="ru-RU" sz="3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Понятен ли порядок процесса организации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оценивания?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 цели обучения, подлежащие оцениванию?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сказать о связи навыков мышления и критериев оценивания? </a:t>
            </a:r>
            <a:endParaRPr lang="ru-RU" sz="3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9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98563" y="293688"/>
            <a:ext cx="10515600" cy="685801"/>
          </a:xfrm>
        </p:spPr>
        <p:txBody>
          <a:bodyPr>
            <a:normAutofit fontScale="90000"/>
          </a:bodyPr>
          <a:lstStyle/>
          <a:p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модели</a:t>
            </a:r>
            <a:r>
              <a:rPr lang="en-GB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21го века</a:t>
            </a:r>
            <a:endParaRPr lang="en-GB" alt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75F253-A467-4CB8-9E43-C8AD260337BF}" type="slidenum">
              <a:rPr lang="en-GB" altLang="en-US" sz="7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700"/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2208214" y="3213100"/>
            <a:ext cx="17287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Исследование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1847850" y="2205039"/>
            <a:ext cx="3816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5B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Решение задач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6167438" y="1916114"/>
            <a:ext cx="38163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 dirty="0">
                <a:solidFill>
                  <a:srgbClr val="020202"/>
                </a:solidFill>
              </a:rPr>
              <a:t>Критическое мышление</a:t>
            </a:r>
            <a:endParaRPr lang="en-GB" altLang="en-US" sz="2800" b="1" i="1" dirty="0">
              <a:solidFill>
                <a:srgbClr val="020202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456363" y="5876925"/>
            <a:ext cx="38163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Совместная работа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7608888" y="2924175"/>
            <a:ext cx="27368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Самостоятельное обучение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7608889" y="4365625"/>
            <a:ext cx="28082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Создание и проектирование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1919288" y="4221163"/>
            <a:ext cx="25193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Работа с информацией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8378" name="Text Box 14"/>
          <p:cNvSpPr txBox="1">
            <a:spLocks noChangeArrowheads="1"/>
          </p:cNvSpPr>
          <p:nvPr/>
        </p:nvSpPr>
        <p:spPr bwMode="auto">
          <a:xfrm>
            <a:off x="2495550" y="5516564"/>
            <a:ext cx="38163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2800" b="1" i="1">
                <a:solidFill>
                  <a:srgbClr val="020202"/>
                </a:solidFill>
              </a:rPr>
              <a:t>Практические навыки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pic>
        <p:nvPicPr>
          <p:cNvPr id="5837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924176"/>
            <a:ext cx="32940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9413"/>
            <a:ext cx="10515600" cy="1325563"/>
          </a:xfrm>
        </p:spPr>
        <p:txBody>
          <a:bodyPr>
            <a:normAutofit fontScale="90000"/>
          </a:bodyPr>
          <a:lstStyle/>
          <a:p>
            <a:pPr eaLnBrk="0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 вопросов: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объяснить актуальность обновления системы оценивания?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Согласны ли вы с мнением, что применяемая система оценивания не может предоставить полную информацию об учебных достижениях учащихся?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оценивание?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7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784976" cy="6570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 ОЦЕНИВАНИЕ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366" y="1138687"/>
            <a:ext cx="5501848" cy="48221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оценивания, которое проводится  по завершении  определенного учебного периода (четверть, триместр, учебный год, уровень среднего образования), а также разделов/сквозных тем учебных программ с выставлением баллов и оценок.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793749"/>
            <a:ext cx="2885809" cy="35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209215" y="3419060"/>
            <a:ext cx="835609" cy="730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3879333" y="407515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12024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658234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728684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48598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1" y="260648"/>
            <a:ext cx="9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2670" y="1450218"/>
            <a:ext cx="7879298" cy="50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Критериальное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79137" y="1952226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49292" y="2401941"/>
            <a:ext cx="5779392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33565" y="4393536"/>
            <a:ext cx="2515992" cy="1381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  за раздел/сквозную тему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03913" y="4393536"/>
            <a:ext cx="2173053" cy="13812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  за четверть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81555" y="2755287"/>
            <a:ext cx="6639594" cy="824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79334" y="4076593"/>
            <a:ext cx="57789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56240" y="4362340"/>
            <a:ext cx="1925728" cy="1412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Суммативное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  за  уровень 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59" y="3545830"/>
            <a:ext cx="171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/>
          </p:nvPr>
        </p:nvGraphicFramePr>
        <p:xfrm>
          <a:off x="1635518" y="2976540"/>
          <a:ext cx="8852970" cy="282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t>19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08849" y="260649"/>
            <a:ext cx="813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СУММАТИВНОГО ОЦЕНИВАНИЯ ЗА РАЗДЕЛ/СКВОЗНУЮ ТЕМУ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2184020" y="1998132"/>
            <a:ext cx="239981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*Учитель </a:t>
            </a:r>
          </a:p>
        </p:txBody>
      </p:sp>
      <p:sp>
        <p:nvSpPr>
          <p:cNvPr id="29" name="TextBox 28"/>
          <p:cNvSpPr txBox="1"/>
          <p:nvPr/>
        </p:nvSpPr>
        <p:spPr>
          <a:xfrm rot="20879718">
            <a:off x="1568317" y="2627166"/>
            <a:ext cx="896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         и з у ч а е т            р а з р а б а т ы в а е 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2736" y="5373216"/>
            <a:ext cx="900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*</a:t>
            </a:r>
            <a:r>
              <a:rPr lang="ru-RU" sz="1600" dirty="0"/>
              <a:t>Руководствуется Методическими рекомендациями ЦПИ и НАО (или использует их)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4660365">
            <a:off x="8496710" y="1227269"/>
            <a:ext cx="579810" cy="3458437"/>
          </a:xfrm>
          <a:prstGeom prst="leftBrace">
            <a:avLst>
              <a:gd name="adj1" fmla="val 8333"/>
              <a:gd name="adj2" fmla="val 51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4815273">
            <a:off x="3902562" y="1344192"/>
            <a:ext cx="579810" cy="5013667"/>
          </a:xfrm>
          <a:prstGeom prst="leftBrace">
            <a:avLst>
              <a:gd name="adj1" fmla="val 0"/>
              <a:gd name="adj2" fmla="val 523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оценивания</a:t>
            </a:r>
            <a:endParaRPr lang="en-GB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34833" y="1437083"/>
            <a:ext cx="5548382" cy="4751387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None/>
            </a:pPr>
            <a:endParaRPr lang="en-GB" altLang="en-US" b="1" dirty="0" smtClean="0"/>
          </a:p>
          <a:p>
            <a:pPr marL="0" lvl="2" indent="0">
              <a:spcBef>
                <a:spcPct val="0"/>
              </a:spcBef>
              <a:buClr>
                <a:srgbClr val="0065BD"/>
              </a:buClr>
              <a:buNone/>
            </a:pPr>
            <a:r>
              <a:rPr lang="ru-RU" altLang="en-US" sz="2800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</a:t>
            </a:r>
            <a:endParaRPr lang="en-GB" altLang="en-US" sz="28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3" indent="-360363">
              <a:buClr>
                <a:srgbClr val="0065BD"/>
              </a:buClr>
            </a:pPr>
            <a:r>
              <a:rPr lang="ru-RU" altLang="en-US" sz="24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учащихся в </a:t>
            </a:r>
          </a:p>
          <a:p>
            <a:pPr marL="817563" lvl="3" indent="-360363">
              <a:buClr>
                <a:srgbClr val="0065BD"/>
              </a:buClr>
              <a:buNone/>
            </a:pPr>
            <a:r>
              <a:rPr lang="ru-RU" altLang="en-US" sz="24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обучения и преподавания</a:t>
            </a:r>
            <a:endParaRPr lang="en-GB" altLang="en-US" sz="24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ct val="0"/>
              </a:spcBef>
              <a:buClr>
                <a:srgbClr val="0065BD"/>
              </a:buClr>
              <a:buNone/>
            </a:pPr>
            <a:r>
              <a:rPr lang="ru-RU" altLang="en-US" sz="2800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</a:t>
            </a:r>
            <a:endParaRPr lang="en-GB" altLang="en-US" sz="28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3" indent="-360363">
              <a:buClr>
                <a:srgbClr val="0065BD"/>
              </a:buClr>
            </a:pPr>
            <a:r>
              <a:rPr lang="ru-RU" altLang="en-US" sz="24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обучения</a:t>
            </a:r>
            <a:endParaRPr lang="en-GB" altLang="en-US" sz="24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3" indent="-360363">
              <a:buNone/>
            </a:pPr>
            <a:endParaRPr lang="en-GB" altLang="en-US" sz="12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ct val="0"/>
              </a:spcBef>
              <a:buClr>
                <a:srgbClr val="0065BD"/>
              </a:buClr>
              <a:buNone/>
            </a:pPr>
            <a:r>
              <a:rPr lang="ru-RU" altLang="en-US" sz="2800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</a:t>
            </a:r>
            <a:endParaRPr lang="en-GB" altLang="en-US" sz="2800" b="1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563" lvl="3" indent="-360363">
              <a:spcBef>
                <a:spcPct val="0"/>
              </a:spcBef>
              <a:buClr>
                <a:srgbClr val="0065BD"/>
              </a:buClr>
            </a:pPr>
            <a:r>
              <a:rPr lang="ru-RU" altLang="en-US" sz="24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знаний и навыков для определения сильных и слабых сторон </a:t>
            </a:r>
            <a:endParaRPr lang="en-GB" altLang="en-US" sz="24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Char char="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08EF73-3564-42E2-BA9C-3AC802837CB4}" type="slidenum">
              <a:rPr lang="en-GB" altLang="en-US" sz="7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700"/>
          </a:p>
        </p:txBody>
      </p: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97" y="1197134"/>
            <a:ext cx="2993854" cy="24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675653"/>
            <a:ext cx="3121325" cy="23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подхода: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78710"/>
              </p:ext>
            </p:extLst>
          </p:nvPr>
        </p:nvGraphicFramePr>
        <p:xfrm>
          <a:off x="838200" y="1291827"/>
          <a:ext cx="10166684" cy="5219193"/>
        </p:xfrm>
        <a:graphic>
          <a:graphicData uri="http://schemas.openxmlformats.org/drawingml/2006/table">
            <a:tbl>
              <a:tblPr/>
              <a:tblGrid>
                <a:gridCol w="5099900"/>
                <a:gridCol w="5066784"/>
              </a:tblGrid>
              <a:tr h="281433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Думать,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оценщик/эксперт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Думать,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 проектировщик действий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Что будет достаточным и явным доказательством понимания?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Что было бы интересным и привлекательным при проведении мероприятия по этой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теме, разделу?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7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Какие задачи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необходимо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закрепить при выполнении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задания, темы, раздела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сосредоточиться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работе по руководству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Какие ресурсы и материалы применимы к данной теме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7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Как я смогу отличить тех, кто действительно понимает и тех, кто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понимает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(хотя они могут показаться понимающими)?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Что ученики будут делать в  и вне класса?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Какие задания будут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предложены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Какой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критерий выделяю для работы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 я буду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поощрять, оценивать  учеников (для предоставления родителям)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Какие непонимания вероятны?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Работают ли действия? Почему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«Да»/«Нет»?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5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 я буду их проверять?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61" y="246981"/>
            <a:ext cx="11070999" cy="621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9903" y="1059435"/>
            <a:ext cx="11319911" cy="4519434"/>
            <a:chOff x="413955" y="1032139"/>
            <a:chExt cx="11180387" cy="451943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13955" y="1032139"/>
              <a:ext cx="11180387" cy="4519434"/>
              <a:chOff x="413955" y="1133737"/>
              <a:chExt cx="11180387" cy="4519434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413955" y="3249362"/>
                <a:ext cx="4090885" cy="2166721"/>
                <a:chOff x="160552" y="2578826"/>
                <a:chExt cx="3425828" cy="2075282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160552" y="2578826"/>
                  <a:ext cx="3419304" cy="1953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167076" y="2635433"/>
                  <a:ext cx="3419304" cy="2018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3340" tIns="53340" rIns="53340" bIns="53340" numCol="1" spcCol="1270" anchor="t" anchorCtr="0">
                  <a:noAutofit/>
                </a:bodyPr>
                <a:lstStyle/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Определяется</a:t>
                  </a:r>
                  <a:r>
                    <a:rPr lang="ru-RU" sz="1600" b="1" kern="1200" dirty="0" smtClean="0">
                      <a:latin typeface="Arial Narrow" pitchFamily="34" charset="0"/>
                      <a:cs typeface="Times New Roman" pitchFamily="18" charset="0"/>
                    </a:rPr>
                    <a:t> количество процедур оценивания </a:t>
                  </a: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согласно учебной программе по предметам и классам:</a:t>
                  </a:r>
                  <a:endParaRPr lang="ru-RU" sz="1600" kern="1200" dirty="0">
                    <a:latin typeface="Arial Narrow" pitchFamily="34" charset="0"/>
                    <a:cs typeface="Times New Roman" pitchFamily="18" charset="0"/>
                  </a:endParaRP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1. Естественно-научные и языковые предметы - разделы;</a:t>
                  </a: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2. Социально-гуманитарные предметы - сквозные темы.</a:t>
                  </a: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600" kern="1200" dirty="0" smtClean="0"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4575030" y="3249364"/>
                <a:ext cx="3427094" cy="2403807"/>
                <a:chOff x="3579857" y="2795133"/>
                <a:chExt cx="3427094" cy="1739422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3579857" y="2795133"/>
                  <a:ext cx="3419304" cy="1476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587647" y="2837911"/>
                  <a:ext cx="3419304" cy="169664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3340" tIns="53340" rIns="53340" bIns="53340" numCol="1" spcCol="1270" anchor="t" anchorCtr="0">
                  <a:noAutofit/>
                </a:bodyPr>
                <a:lstStyle/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Разрабатываются</a:t>
                  </a:r>
                  <a:r>
                    <a:rPr lang="ru-RU" sz="1600" b="1" dirty="0" smtClean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sz="1600" b="1" dirty="0">
                      <a:latin typeface="Arial Narrow" pitchFamily="34" charset="0"/>
                      <a:cs typeface="Times New Roman" pitchFamily="18" charset="0"/>
                    </a:rPr>
                    <a:t>задания </a:t>
                  </a:r>
                  <a:r>
                    <a:rPr lang="ru-RU" sz="1600" dirty="0">
                      <a:latin typeface="Arial Narrow" pitchFamily="34" charset="0"/>
                      <a:cs typeface="Times New Roman" pitchFamily="18" charset="0"/>
                    </a:rPr>
                    <a:t>в разрезе критериев 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оценивания.</a:t>
                  </a:r>
                </a:p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Составляются </a:t>
                  </a:r>
                  <a:r>
                    <a:rPr lang="ru-RU" sz="1600" b="1" dirty="0" smtClean="0">
                      <a:latin typeface="Arial Narrow" pitchFamily="34" charset="0"/>
                      <a:cs typeface="Times New Roman" pitchFamily="18" charset="0"/>
                    </a:rPr>
                    <a:t>дескрипторы и баллы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 по </a:t>
                  </a:r>
                  <a:r>
                    <a:rPr lang="ru-RU" sz="1600" dirty="0" err="1" smtClean="0">
                      <a:latin typeface="Arial Narrow" pitchFamily="34" charset="0"/>
                      <a:cs typeface="Times New Roman" pitchFamily="18" charset="0"/>
                    </a:rPr>
                    <a:t>суммативному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 оцениванию за раздел/сквозные темы, четверти </a:t>
                  </a:r>
                  <a:endParaRPr lang="ru-RU" sz="1600" dirty="0">
                    <a:latin typeface="Arial Narrow" pitchFamily="34" charset="0"/>
                    <a:cs typeface="Times New Roman" pitchFamily="18" charset="0"/>
                  </a:endParaRP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600" kern="1200" dirty="0" smtClean="0">
                    <a:latin typeface="Arial Narrow" pitchFamily="34" charset="0"/>
                    <a:cs typeface="Times New Roman" pitchFamily="18" charset="0"/>
                  </a:endParaRP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endParaRPr lang="ru-RU" sz="1600" kern="1200" dirty="0"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8065650" y="3256627"/>
                <a:ext cx="3528692" cy="2091737"/>
                <a:chOff x="3478259" y="2795133"/>
                <a:chExt cx="3528692" cy="1513603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478259" y="2795133"/>
                  <a:ext cx="3419304" cy="14708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3587647" y="2837901"/>
                  <a:ext cx="3419304" cy="14708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3340" tIns="53340" rIns="53340" bIns="53340" numCol="1" spcCol="1270" anchor="t" anchorCtr="0">
                  <a:noAutofit/>
                </a:bodyPr>
                <a:lstStyle/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Проводится :</a:t>
                  </a:r>
                </a:p>
                <a:p>
                  <a:pPr marL="285750" lvl="0" indent="-28575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600" dirty="0" err="1" smtClean="0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 оценивание за раздел/сквозную тему (учитель)</a:t>
                  </a:r>
                </a:p>
                <a:p>
                  <a:pPr marL="285750" lvl="0" indent="-28575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600" dirty="0" err="1" smtClean="0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sz="1600" dirty="0">
                      <a:latin typeface="Arial Narrow" pitchFamily="34" charset="0"/>
                      <a:cs typeface="Times New Roman" pitchFamily="18" charset="0"/>
                    </a:rPr>
                    <a:t>оценивание за 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четверть (учитель</a:t>
                  </a:r>
                  <a:r>
                    <a:rPr lang="ru-RU" sz="1600" dirty="0">
                      <a:latin typeface="Arial Narrow" pitchFamily="34" charset="0"/>
                      <a:cs typeface="Times New Roman" pitchFamily="18" charset="0"/>
                    </a:rPr>
                    <a:t>)</a:t>
                  </a:r>
                  <a:endParaRPr lang="ru-RU" sz="1600" dirty="0" smtClean="0">
                    <a:latin typeface="Arial Narrow" pitchFamily="34" charset="0"/>
                    <a:cs typeface="Times New Roman" pitchFamily="18" charset="0"/>
                  </a:endParaRPr>
                </a:p>
                <a:p>
                  <a:pPr marL="285750" lvl="0" indent="-28575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600" dirty="0" err="1" smtClean="0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600" dirty="0" smtClean="0">
                      <a:latin typeface="Arial Narrow" pitchFamily="34" charset="0"/>
                      <a:cs typeface="Times New Roman" pitchFamily="18" charset="0"/>
                    </a:rPr>
                    <a:t> оценивание за уровни образования (НЦТ)</a:t>
                  </a: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600" b="1" dirty="0" smtClean="0">
                    <a:latin typeface="Arial Narrow" pitchFamily="34" charset="0"/>
                    <a:cs typeface="Times New Roman" pitchFamily="18" charset="0"/>
                  </a:endParaRP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600" kern="1200" dirty="0" smtClean="0">
                    <a:latin typeface="Arial Narrow" pitchFamily="34" charset="0"/>
                    <a:cs typeface="Times New Roman" pitchFamily="18" charset="0"/>
                  </a:endParaRPr>
                </a:p>
                <a:p>
                  <a:pPr lvl="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 smtClean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endParaRPr lang="ru-RU" sz="1600" kern="1200" dirty="0"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413955" y="1140997"/>
                <a:ext cx="408309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Arial Narrow" pitchFamily="34" charset="0"/>
                    <a:cs typeface="Times New Roman" pitchFamily="18" charset="0"/>
                  </a:rPr>
                  <a:t>Планирование</a:t>
                </a:r>
                <a:endParaRPr lang="ru-RU" b="1" dirty="0"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575030" y="1140997"/>
                <a:ext cx="341930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Arial Narrow" pitchFamily="34" charset="0"/>
                    <a:cs typeface="Times New Roman" pitchFamily="18" charset="0"/>
                  </a:rPr>
                  <a:t>Организация</a:t>
                </a:r>
                <a:endParaRPr lang="ru-RU" b="1" dirty="0"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8065650" y="1133737"/>
                <a:ext cx="341930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Arial Narrow" pitchFamily="34" charset="0"/>
                    <a:cs typeface="Times New Roman" pitchFamily="18" charset="0"/>
                  </a:rPr>
                  <a:t>Проведение</a:t>
                </a:r>
                <a:endParaRPr lang="ru-RU" b="1" dirty="0"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13955" y="1481347"/>
              <a:ext cx="11070999" cy="1638093"/>
              <a:chOff x="413955" y="2194353"/>
              <a:chExt cx="11291125" cy="1412153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13955" y="2197865"/>
                <a:ext cx="4164279" cy="14086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lvl="0" indent="-285750" defTabSz="622300">
                  <a:buFont typeface="Arial" pitchFamily="34" charset="0"/>
                  <a:buChar char="•"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Учебная программа </a:t>
                </a:r>
              </a:p>
              <a:p>
                <a:pPr marL="285750" lvl="0" indent="-285750" defTabSz="622300">
                  <a:buFont typeface="Arial" pitchFamily="34" charset="0"/>
                  <a:buChar char="•"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Учебный план</a:t>
                </a:r>
              </a:p>
              <a:p>
                <a:pPr marL="285750" lvl="0" indent="-285750" defTabSz="622300">
                  <a:buFont typeface="Arial" pitchFamily="34" charset="0"/>
                  <a:buChar char="•"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План </a:t>
                </a: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оценивания на учебный год 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 указанием периодов, методов, контрольных заданий по всем видам </a:t>
                </a:r>
                <a:r>
                  <a:rPr lang="ru-RU" sz="1400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суммативных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1400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оцениваний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, разработанный методическим объединением и утвержденный Педагогическим советом школы.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657765" y="2194353"/>
                <a:ext cx="3487289" cy="14121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Руководство по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критериальному</a:t>
                </a: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оцениванию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для учителя </a:t>
                </a:r>
                <a:endParaRPr lang="ru-RU" sz="1400" b="1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Методические </a:t>
                </a: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рекомендации по </a:t>
                </a:r>
                <a:r>
                  <a:rPr lang="ru-RU" sz="1400" b="1" dirty="0" err="1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суммативному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оцениванию</a:t>
                </a:r>
                <a:endParaRPr lang="ru-RU" sz="14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8217790" y="2208952"/>
                <a:ext cx="3487290" cy="1397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Правила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критериального</a:t>
                </a:r>
                <a:r>
                  <a:rPr lang="ru-RU" sz="140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оценивания</a:t>
                </a:r>
                <a:endParaRPr lang="ru-RU" sz="14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3413"/>
            <a:ext cx="10515600" cy="80530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6322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ситуация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9512"/>
            <a:ext cx="10515600" cy="5343271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 предназначены задания?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времени дается для выполнения заданий?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 проводите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 за четверть?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Каково содержание заданий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 за четверть?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виды заданий применяются?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 ли задания или вопросы? Как высчитывается балл за вопрос?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необходимо составить заданий?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44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412776"/>
            <a:ext cx="82296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Задание: </a:t>
            </a:r>
            <a:r>
              <a:rPr lang="ru-RU" dirty="0">
                <a:latin typeface="Arial Narrow" pitchFamily="34" charset="0"/>
              </a:rPr>
              <a:t>определите сходство и различия между </a:t>
            </a:r>
            <a:r>
              <a:rPr lang="ru-RU" dirty="0" err="1">
                <a:latin typeface="Arial Narrow" pitchFamily="34" charset="0"/>
              </a:rPr>
              <a:t>суммативным</a:t>
            </a:r>
            <a:r>
              <a:rPr lang="ru-RU" dirty="0">
                <a:latin typeface="Arial Narrow" pitchFamily="34" charset="0"/>
              </a:rPr>
              <a:t> оцениванием за раздел/ сквозную тему и </a:t>
            </a:r>
            <a:r>
              <a:rPr lang="ru-RU" dirty="0" err="1">
                <a:latin typeface="Arial Narrow" pitchFamily="34" charset="0"/>
              </a:rPr>
              <a:t>суммативным</a:t>
            </a:r>
            <a:r>
              <a:rPr lang="ru-RU" dirty="0">
                <a:latin typeface="Arial Narrow" pitchFamily="34" charset="0"/>
              </a:rPr>
              <a:t> оцениванием за четверть.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063552" y="3068960"/>
          <a:ext cx="81575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36693" y="467569"/>
            <a:ext cx="5877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04190" algn="l"/>
                <a:tab pos="67627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модерация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04190" algn="l"/>
                <a:tab pos="67627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модерация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результатов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суммативного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 за четверть?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04190" algn="l"/>
                <a:tab pos="67627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участвует в данном процессе?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110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12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24" y="731457"/>
            <a:ext cx="10588752" cy="54681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обсуждения результатов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суммативных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 для установления  единых стандартов  оценивания.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учителями результатов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суммативных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 с целью стандартизации оценивания.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участии учителей, работающих в одной параллели;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обсуждают предварительное оценивание работ по определенному предмету с целью одинакового подхода в применении схемы выставления баллов.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за четверть может быть изменен.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как руководитель методического объединения, так и любой учитель-предметник.</a:t>
            </a:r>
          </a:p>
          <a:p>
            <a:pPr marL="0" indent="0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326374" cy="9333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РЕЗУЛЬТАТОВ УЧЕБНЫХ ДОСТИЖЕНИЙ УЧАЩИХСЯ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>
                <a:solidFill>
                  <a:srgbClr val="E7BC29">
                    <a:shade val="75000"/>
                  </a:srgbClr>
                </a:solidFill>
              </a:rPr>
              <a:pPr/>
              <a:t>26</a:t>
            </a:fld>
            <a:endParaRPr lang="ru-RU">
              <a:solidFill>
                <a:srgbClr val="E7BC29">
                  <a:shade val="75000"/>
                </a:srgb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98856387"/>
              </p:ext>
            </p:extLst>
          </p:nvPr>
        </p:nvGraphicFramePr>
        <p:xfrm>
          <a:off x="2423592" y="1628799"/>
          <a:ext cx="7615758" cy="485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088" y="0"/>
            <a:ext cx="8534400" cy="10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Описание уровней учебных достижений обучающихся при </a:t>
            </a:r>
            <a:r>
              <a:rPr lang="ru-RU" sz="2000" dirty="0" err="1">
                <a:latin typeface="Arial Narrow" panose="020B0606020202030204" pitchFamily="34" charset="0"/>
              </a:rPr>
              <a:t>суммативном</a:t>
            </a:r>
            <a:r>
              <a:rPr lang="ru-RU" sz="2000" dirty="0">
                <a:latin typeface="Arial Narrow" panose="020B0606020202030204" pitchFamily="34" charset="0"/>
              </a:rPr>
              <a:t> оценивании за раздел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>
                <a:solidFill>
                  <a:srgbClr val="E7BC29">
                    <a:shade val="75000"/>
                  </a:srgbClr>
                </a:solidFill>
              </a:rPr>
              <a:pPr/>
              <a:t>27</a:t>
            </a:fld>
            <a:endParaRPr lang="ru-RU">
              <a:solidFill>
                <a:srgbClr val="E7BC29">
                  <a:shade val="75000"/>
                </a:srgbClr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305704"/>
              </p:ext>
            </p:extLst>
          </p:nvPr>
        </p:nvGraphicFramePr>
        <p:xfrm>
          <a:off x="636105" y="1040160"/>
          <a:ext cx="10714382" cy="54759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87511"/>
                <a:gridCol w="7460062"/>
                <a:gridCol w="1766809"/>
              </a:tblGrid>
              <a:tr h="52393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Уровни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Описание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 переводе в 5-балльную шкалу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2127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Низкий уровень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b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демонстрирует элементарные знания и понимание предметных терминов и понятий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выполняет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простые задания и следует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процедурам</a:t>
                      </a:r>
                      <a:r>
                        <a:rPr lang="ru-RU" sz="1300" baseline="0" dirty="0" smtClean="0"/>
                        <a:t> выполнения</a:t>
                      </a:r>
                      <a:r>
                        <a:rPr lang="ru-RU" sz="1300" dirty="0" smtClean="0"/>
                        <a:t> в соответствии с прямыми указаниями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формулирует простые выводы</a:t>
                      </a:r>
                      <a:r>
                        <a:rPr lang="ru-RU" sz="1300" baseline="0" dirty="0" smtClean="0"/>
                        <a:t> на основе </a:t>
                      </a:r>
                      <a:r>
                        <a:rPr lang="ru-RU" sz="1300" dirty="0" smtClean="0"/>
                        <a:t>различных форм</a:t>
                      </a:r>
                      <a:r>
                        <a:rPr lang="ru-RU" sz="1300" baseline="0" dirty="0" smtClean="0"/>
                        <a:t> представления </a:t>
                      </a:r>
                      <a:r>
                        <a:rPr lang="ru-RU" sz="1300" dirty="0" smtClean="0"/>
                        <a:t>информации (таблицы, графики и диаграммы)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распознает шаблоны в простых заданиях</a:t>
                      </a:r>
                      <a:endParaRPr lang="ru-RU" sz="1300" dirty="0" smtClean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/>
                        <a:t>соответствует оценкам 1 - 2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77579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Средний уровень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b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демонстрирует</a:t>
                      </a:r>
                      <a:r>
                        <a:rPr lang="ru-RU" sz="1300" baseline="0" dirty="0" smtClean="0"/>
                        <a:t> д</a:t>
                      </a:r>
                      <a:r>
                        <a:rPr lang="ru-RU" sz="1300" dirty="0" smtClean="0"/>
                        <a:t>остаточное знание и понимание предметных терминов и понятий </a:t>
                      </a:r>
                    </a:p>
                    <a:p>
                      <a:r>
                        <a:rPr lang="ru-RU" sz="1300" dirty="0" smtClean="0"/>
                        <a:t>выполняет типичные задания и умеет успешно применять знания</a:t>
                      </a:r>
                      <a:r>
                        <a:rPr lang="ru-RU" sz="1300" baseline="0" dirty="0" smtClean="0"/>
                        <a:t> в</a:t>
                      </a:r>
                      <a:r>
                        <a:rPr lang="ru-RU" sz="1300" dirty="0" smtClean="0"/>
                        <a:t> знакомых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и некоторых незнакомых ситуациях</a:t>
                      </a:r>
                      <a:endParaRPr lang="ru-RU" sz="1300" dirty="0"/>
                    </a:p>
                    <a:p>
                      <a:r>
                        <a:rPr lang="ru-RU" sz="1300" dirty="0" smtClean="0"/>
                        <a:t>обобщает информацию и формулирует выводы    с частичным обоснованием, может</a:t>
                      </a:r>
                      <a:r>
                        <a:rPr lang="ru-RU" sz="1300" baseline="0" dirty="0" smtClean="0"/>
                        <a:t> приводить аргументы к</a:t>
                      </a:r>
                      <a:r>
                        <a:rPr lang="ru-RU" sz="1300" dirty="0" smtClean="0"/>
                        <a:t> полученным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результатам</a:t>
                      </a: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распознает шаблоны в типичных заданиях, предлагает и использует</a:t>
                      </a:r>
                      <a:r>
                        <a:rPr lang="ru-RU" sz="1300" baseline="0" dirty="0" smtClean="0"/>
                        <a:t> стандартные пути решения</a:t>
                      </a:r>
                      <a:endParaRPr lang="ru-R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интегрирует знания, умения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и навыки из других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областей учебной программы для решения</a:t>
                      </a:r>
                      <a:r>
                        <a:rPr lang="ru-RU" sz="1300" baseline="0" dirty="0" smtClean="0"/>
                        <a:t> фиксированного набора </a:t>
                      </a:r>
                      <a:r>
                        <a:rPr lang="ru-RU" sz="1300" dirty="0" smtClean="0"/>
                        <a:t>задач</a:t>
                      </a:r>
                      <a:endParaRPr lang="ru-RU" sz="1300" b="1" i="1" dirty="0" smtClean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/>
                        <a:t>соответствует оценкам 3 - 4</a:t>
                      </a:r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96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Высокий уровень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b="1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демонстрирует глубокие знания и понимание предметных терминов и понятий </a:t>
                      </a:r>
                    </a:p>
                    <a:p>
                      <a:r>
                        <a:rPr lang="ru-RU" sz="1300" dirty="0" smtClean="0"/>
                        <a:t>выполняет сложные задания и успешно применяет знания в широком диапазоне ситуаций</a:t>
                      </a:r>
                      <a:endParaRPr lang="ru-RU" sz="1300" dirty="0"/>
                    </a:p>
                    <a:p>
                      <a:r>
                        <a:rPr lang="ru-RU" sz="1300" dirty="0" smtClean="0"/>
                        <a:t>обобщает информацию из различных источников  и формулирует выводы с полным обоснованием,  приводит четкие,</a:t>
                      </a:r>
                      <a:r>
                        <a:rPr lang="ru-RU" sz="1300" baseline="0" dirty="0" smtClean="0"/>
                        <a:t> л</a:t>
                      </a:r>
                      <a:r>
                        <a:rPr lang="ru-RU" sz="1300" dirty="0" smtClean="0"/>
                        <a:t>огически </a:t>
                      </a:r>
                      <a:r>
                        <a:rPr lang="ru-RU" sz="1300" baseline="0" dirty="0" smtClean="0"/>
                        <a:t>последовательные аргументы </a:t>
                      </a:r>
                      <a:r>
                        <a:rPr lang="ru-RU" sz="1300" dirty="0" smtClean="0"/>
                        <a:t>к полученным результатам</a:t>
                      </a: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распознает шаблоны в сложных заданиях, предлагает и использует</a:t>
                      </a:r>
                      <a:r>
                        <a:rPr lang="ru-RU" sz="1300" baseline="0" dirty="0" smtClean="0"/>
                        <a:t> альтернативные и нестандартные пути решения</a:t>
                      </a: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интегрирует знания, умения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и навыки из других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областей учебной программы для решения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широкого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спектра задач, использует различные стратегии, оценивает значимость и обоснованность полученных результатов</a:t>
                      </a:r>
                      <a:endParaRPr lang="ru-RU" sz="13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300" baseline="0" dirty="0" smtClean="0"/>
                        <a:t>соответствует оценке 5</a:t>
                      </a:r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744" y="1289844"/>
            <a:ext cx="11122152" cy="494636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76275" algn="l"/>
              </a:tabLs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оптимальные методы и подходы сможете использовать по системе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оценивания?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676275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могут возникнуть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оценивания?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676275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 Вы сможете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разрешить?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713238"/>
            <a:ext cx="11771183" cy="5059765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ритериальное оценивание»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впервые использован Робертом Юджином Глейзером (1963) и характеризует процесс, способствующий определению соответствия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достигнутым и планируемым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уровнями учебных достижений обучающихся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Критериальный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исключает сравнение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 зависимость от достижений других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также направлен на информирование об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уровне компетентности каждого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095" y="6372756"/>
            <a:ext cx="1162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Glaser, R. 1963. Instructional technology and the measurement of learning outcomes: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some questions. The American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psychologist. 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8. Vol.18. pp. 519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- 521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flipH="1" flipV="1">
            <a:off x="966632" y="3473995"/>
            <a:ext cx="493844" cy="73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76" y="638473"/>
            <a:ext cx="10101294" cy="8680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ГОСО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Требования к уровню подготовки учащихся по образовательным областям </a:t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(ожидаемые результаты согласно таксономии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Б.Блума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1285" y="6420009"/>
            <a:ext cx="2844800" cy="365125"/>
          </a:xfrm>
        </p:spPr>
        <p:txBody>
          <a:bodyPr/>
          <a:lstStyle/>
          <a:p>
            <a:fld id="{18982B81-0758-4F7F-84B8-7FB537E20F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4157" y="136157"/>
            <a:ext cx="10972800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системы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49029" y="1381694"/>
            <a:ext cx="10172982" cy="5351117"/>
            <a:chOff x="1103445" y="1697015"/>
            <a:chExt cx="10172982" cy="5092623"/>
          </a:xfrm>
        </p:grpSpPr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1103445" y="2052728"/>
              <a:ext cx="10127928" cy="596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</a:pP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</a:rPr>
                <a:t>Учебная программа и план по предмету</a:t>
              </a:r>
            </a:p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</a:pPr>
              <a:r>
                <a:rPr lang="ru-RU" sz="2000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Цели обучения, разделы, сквозные темы, подразделы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1442325" y="1697015"/>
              <a:ext cx="0" cy="52545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1133075" y="3493391"/>
              <a:ext cx="10143352" cy="673690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Критерии оценивания </a:t>
              </a:r>
              <a:r>
                <a:rPr lang="ru-RU" sz="2000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- признак, основание, мерило, согласно которым  измеряется уровень учебных достижений  обучающихся 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3445" y="4221499"/>
              <a:ext cx="10127928" cy="380782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Разноуровневые</a:t>
              </a:r>
              <a:r>
                <a:rPr lang="ru-RU" sz="20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задания 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133075" y="4490256"/>
              <a:ext cx="10127928" cy="2299382"/>
              <a:chOff x="1133075" y="3560376"/>
              <a:chExt cx="10127928" cy="229938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1133075" y="3862539"/>
                <a:ext cx="10127928" cy="560585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ru-RU" sz="2000" b="1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Формативное</a:t>
                </a:r>
                <a:r>
                  <a:rPr lang="ru-RU" sz="20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и </a:t>
                </a:r>
                <a:r>
                  <a:rPr lang="ru-RU" sz="2000" b="1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суммативное</a:t>
                </a:r>
                <a:endParaRPr lang="ru-RU" sz="2000" b="1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ru-RU" sz="20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оценивание на основе критериев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1442325" y="3560376"/>
                <a:ext cx="1" cy="487939"/>
              </a:xfrm>
              <a:prstGeom prst="straightConnector1">
                <a:avLst/>
              </a:prstGeom>
              <a:grpFill/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133075" y="4717413"/>
                <a:ext cx="2462720" cy="11423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Обратная связь</a:t>
                </a:r>
              </a:p>
              <a:p>
                <a:pPr algn="ctr"/>
                <a:r>
                  <a:rPr lang="ru-RU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Ежедневная практика</a:t>
                </a:r>
                <a:endParaRPr lang="en-US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 algn="ctr"/>
                <a:endParaRPr lang="ru-RU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 algn="ctr"/>
                <a:endParaRPr lang="ru-RU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>
                <a:off x="1442325" y="4329297"/>
                <a:ext cx="0" cy="525450"/>
              </a:xfrm>
              <a:prstGeom prst="straightConnector1">
                <a:avLst/>
              </a:prstGeom>
              <a:grpFill/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 стрелкой 19"/>
            <p:cNvCxnSpPr/>
            <p:nvPr/>
          </p:nvCxnSpPr>
          <p:spPr>
            <a:xfrm>
              <a:off x="1442325" y="3852149"/>
              <a:ext cx="1" cy="49785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42325" y="2521750"/>
              <a:ext cx="0" cy="52545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678570" y="1056591"/>
            <a:ext cx="788215" cy="1191701"/>
            <a:chOff x="847910" y="1198485"/>
            <a:chExt cx="788215" cy="122336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46" y="1198485"/>
              <a:ext cx="520479" cy="1223362"/>
              <a:chOff x="1124524" y="1198485"/>
              <a:chExt cx="520479" cy="1223362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H="1" flipV="1">
                <a:off x="1151159" y="1198485"/>
                <a:ext cx="493844" cy="10124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1124524" y="2421847"/>
                <a:ext cx="493845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42281" y="1208609"/>
                <a:ext cx="0" cy="121323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847910" y="1349406"/>
              <a:ext cx="493965" cy="8730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Стандарты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оценивания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1706" y="2889855"/>
            <a:ext cx="764386" cy="1306099"/>
            <a:chOff x="871739" y="629758"/>
            <a:chExt cx="764386" cy="179208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115646" y="760553"/>
              <a:ext cx="520479" cy="1661294"/>
              <a:chOff x="1124524" y="760553"/>
              <a:chExt cx="520479" cy="166129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H="1" flipV="1">
                <a:off x="1151159" y="760553"/>
                <a:ext cx="493844" cy="1012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1124524" y="2410011"/>
                <a:ext cx="493845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42281" y="1208609"/>
                <a:ext cx="0" cy="121323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Прямоугольник 37"/>
            <p:cNvSpPr/>
            <p:nvPr/>
          </p:nvSpPr>
          <p:spPr>
            <a:xfrm>
              <a:off x="871739" y="629758"/>
              <a:ext cx="490829" cy="1674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Инструменты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оценивания</a:t>
              </a:r>
              <a:r>
                <a:rPr lang="en-US" sz="1000" b="1" dirty="0" smtClean="0">
                  <a:solidFill>
                    <a:prstClr val="black"/>
                  </a:solidFill>
                </a:rPr>
                <a:t> 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8570" y="4457407"/>
            <a:ext cx="781727" cy="922442"/>
            <a:chOff x="854398" y="1038672"/>
            <a:chExt cx="781727" cy="775405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1142281" y="1420435"/>
              <a:ext cx="493844" cy="1012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854398" y="1038672"/>
              <a:ext cx="508169" cy="7754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Процесс оценивания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81706" y="5623897"/>
            <a:ext cx="781727" cy="672312"/>
            <a:chOff x="854398" y="1038672"/>
            <a:chExt cx="781727" cy="775405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1142281" y="1420435"/>
              <a:ext cx="493844" cy="1012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854398" y="1038672"/>
              <a:ext cx="508169" cy="7754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</a:rPr>
                <a:t>Результат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473741" y="2561365"/>
            <a:ext cx="10143352" cy="707886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     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Уровни мыслительных навыков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знание, понимание, применение,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анализ, синтез, оценка 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Виды речевой деятельности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слушание</a:t>
            </a:r>
            <a:r>
              <a:rPr lang="ru-RU" sz="200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говорение,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чтение, письмо</a:t>
            </a:r>
            <a:endParaRPr lang="ru-RU" sz="2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1734" y="5532060"/>
            <a:ext cx="204426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Баллы</a:t>
            </a:r>
            <a:endParaRPr lang="en-US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завершении каждого раздела и четверти 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93767" y="5518559"/>
            <a:ext cx="2829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Уровни учебных достижений</a:t>
            </a:r>
            <a:endParaRPr lang="en-US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По завершении каждого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раздела и четверти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64883" y="5511242"/>
            <a:ext cx="245221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Оценка</a:t>
            </a:r>
            <a:endParaRPr lang="en-US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завершении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учебного года</a:t>
            </a:r>
          </a:p>
          <a:p>
            <a:pPr algn="ctr"/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7908" y="2979859"/>
            <a:ext cx="1" cy="52312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715536" y="5676787"/>
            <a:ext cx="518806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880208" y="5672241"/>
            <a:ext cx="518806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837952" y="5676787"/>
            <a:ext cx="518806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8368" cy="15822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системы КО: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объективной информации о результатах обучения обучающихся на основе критериев оценивания и предоставление её всем заинтересованным участникам для дальнейшего совершенствования учебного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системы КО: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Расширить возможности и функции оценивания в образовательном процессе;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Создать условия для постоянного самосовершенствования обучающихся посредством установления регулярной обратной связи;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Содействовать	формированию	единых	стандартов,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механизмов и инструментов оценивания;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Предоставлять объективную, непрерывную и достоверную информацию: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обучающимся о качестве их обучения;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учителям о прогрессе обучающихся;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родителям о степени достижения результатов обучения;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органам управления о качестве предоставляемых образовательных услуг.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386-C4BD-4AA4-B116-9B6182A467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8728684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48598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53489" y="294413"/>
            <a:ext cx="903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3565" y="1454325"/>
            <a:ext cx="7879298" cy="50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Критериальное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оценивание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79137" y="1952226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49292" y="2401941"/>
            <a:ext cx="5779392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00270" y="2755287"/>
            <a:ext cx="2211406" cy="824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Формативное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оценивание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46417" y="2755287"/>
            <a:ext cx="4574732" cy="824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Суммативное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оценивание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7" y="4014302"/>
            <a:ext cx="3521968" cy="193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углом 10"/>
          <p:cNvSpPr/>
          <p:nvPr/>
        </p:nvSpPr>
        <p:spPr>
          <a:xfrm rot="10184762" flipH="1">
            <a:off x="7853476" y="3853445"/>
            <a:ext cx="1371599" cy="1467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35" y="3743086"/>
            <a:ext cx="1933648" cy="2215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мини группах: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53331"/>
            <a:ext cx="10945483" cy="4871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7627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оценивание учебных достижений учащихся?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7627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могут быть принципы критического оценивания?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связь между обучением и оцениванием?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правильное оценивание?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чего состоит правильное оценивание?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присущи ему описания?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влияет на успешность оценивания?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969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влияет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 на учебный процесс?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критериального оценивания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79" y="1114426"/>
            <a:ext cx="11327642" cy="4967288"/>
          </a:xfrm>
        </p:spPr>
        <p:txBody>
          <a:bodyPr>
            <a:noAutofit/>
          </a:bodyPr>
          <a:lstStyle/>
          <a:p>
            <a:pPr lvl="0" algn="just">
              <a:spcBef>
                <a:spcPts val="1800"/>
              </a:spcBef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обучения и оценивания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неотъемлемой частью обучения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непосредсвтенно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 целями учебной программы и ожидаемыми результатами.</a:t>
            </a:r>
          </a:p>
          <a:p>
            <a:pPr algn="just">
              <a:spcBef>
                <a:spcPts val="1800"/>
              </a:spcBef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Объективность, достоверность, </a:t>
            </a:r>
            <a:r>
              <a:rPr lang="ru-RU" sz="2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предоставляет точную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надежную информацию. Существует уверенность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критерии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интсрументы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достижение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обучения и ожидаемых результатов.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lvl="0" algn="just">
              <a:spcBef>
                <a:spcPts val="1800"/>
              </a:spcBef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Ясность и доступность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предоставляет понятную и прозрачную информацию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вовлеченность и ответственность всех участников образовательного процесса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является  непрерывным процессом, позволяющим своевременно и систематически отслеживать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учебных достижений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800"/>
              </a:spcBef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развитие</a:t>
            </a:r>
            <a:r>
              <a:rPr lang="ru-RU" sz="23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оценивания инициируют и определяют направление развития системы образования, школы, учителей и обучающихся. </a:t>
            </a:r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Оценивание  учебных достижений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это процесс установления степени соответствия реально достигнутых обучающимися  результатов планируемым целям обучения для корректировки и регулирования образовательного процесса через обратную связь. </a:t>
            </a: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Критериальное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оценивание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процесс, основанный на соотнесении учебных достижений учащихся с четко определенными, коллективно выработанными критериями, соответствующими целям и содержанию образования и понятными для учащихся, родителей и педагогов.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007642"/>
            <a:ext cx="2267744" cy="18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1985</Words>
  <Application>Microsoft Office PowerPoint</Application>
  <PresentationFormat>Широкоэкранный</PresentationFormat>
  <Paragraphs>365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Adobe Ming Std L</vt:lpstr>
      <vt:lpstr>ＭＳ Ｐゴシック</vt:lpstr>
      <vt:lpstr>Arial</vt:lpstr>
      <vt:lpstr>Arial Narrow</vt:lpstr>
      <vt:lpstr>Calibri</vt:lpstr>
      <vt:lpstr>Calibri Light</vt:lpstr>
      <vt:lpstr>Georgia</vt:lpstr>
      <vt:lpstr>Times New Roman</vt:lpstr>
      <vt:lpstr>Webdings</vt:lpstr>
      <vt:lpstr>Wingdings</vt:lpstr>
      <vt:lpstr>Wingdings 2</vt:lpstr>
      <vt:lpstr>Тема Office</vt:lpstr>
      <vt:lpstr>Презентация PowerPoint</vt:lpstr>
      <vt:lpstr>Типы оценивания</vt:lpstr>
      <vt:lpstr>Презентация PowerPoint</vt:lpstr>
      <vt:lpstr>ГОСО Требования к уровню подготовки учащихся по образовательным областям  (ожидаемые результаты согласно таксономии Б.Блума)</vt:lpstr>
      <vt:lpstr>Цель системы КО: получение объективной информации о результатах обучения обучающихся на основе критериев оценивания и предоставление её всем заинтересованным участникам для дальнейшего совершенствования учебного процесса</vt:lpstr>
      <vt:lpstr>Презентация PowerPoint</vt:lpstr>
      <vt:lpstr>Обсуждение в мини группах:</vt:lpstr>
      <vt:lpstr>Основные принципы критериального оценивания</vt:lpstr>
      <vt:lpstr>Оценивание</vt:lpstr>
      <vt:lpstr>Презентация PowerPoint</vt:lpstr>
      <vt:lpstr>Формативное оценивание</vt:lpstr>
      <vt:lpstr>Процесс формативного оценивания в деятельности учителя</vt:lpstr>
      <vt:lpstr>Презентация PowerPoint</vt:lpstr>
      <vt:lpstr>Рефлексия </vt:lpstr>
      <vt:lpstr>Особенности модели: навыки 21го века</vt:lpstr>
      <vt:lpstr>Обсуждение вопросов:  Как можно объяснить актуальность обновления системы оценивания? Согласны ли вы с мнением, что применяемая система оценивания не может предоставить полную информацию об учебных достижениях учащихся?  Что такое суммативное оценивание?   </vt:lpstr>
      <vt:lpstr>СУММАТИВНОЕ ОЦЕНИВАНИЕ  </vt:lpstr>
      <vt:lpstr>Презентация PowerPoint</vt:lpstr>
      <vt:lpstr>Презентация PowerPoint</vt:lpstr>
      <vt:lpstr>Два подхода:</vt:lpstr>
      <vt:lpstr>Процесс суммативного оценивания</vt:lpstr>
      <vt:lpstr>Педагогическая ситуация </vt:lpstr>
      <vt:lpstr>Презентация PowerPoint</vt:lpstr>
      <vt:lpstr>МОДЕРАЦИЯ</vt:lpstr>
      <vt:lpstr> МОДЕРАЦИЯ</vt:lpstr>
      <vt:lpstr>РЕГИСТРАЦИЯ РЕЗУЛЬТАТОВ УЧЕБНЫХ ДОСТИЖЕНИЙ УЧАЩИХСЯ </vt:lpstr>
      <vt:lpstr>Описание уровней учебных достижений обучающихся при суммативном оценивании за раздел </vt:lpstr>
      <vt:lpstr>Рефлексия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курсов повышения квалификации педагогических кадров по предмету «Математика» основного среднего и общего среднего образования в рамках обновления содержания среднего образования Республики Казахстан</dc:title>
  <dc:creator>Gabit Kussainov</dc:creator>
  <cp:lastModifiedBy>Saltanat Zhumabayeva</cp:lastModifiedBy>
  <cp:revision>197</cp:revision>
  <dcterms:created xsi:type="dcterms:W3CDTF">2016-05-11T06:34:10Z</dcterms:created>
  <dcterms:modified xsi:type="dcterms:W3CDTF">2016-12-27T11:35:38Z</dcterms:modified>
</cp:coreProperties>
</file>