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8" r:id="rId3"/>
    <p:sldId id="267" r:id="rId4"/>
    <p:sldId id="268" r:id="rId5"/>
    <p:sldId id="265" r:id="rId6"/>
    <p:sldId id="264" r:id="rId7"/>
    <p:sldId id="269" r:id="rId8"/>
    <p:sldId id="270" r:id="rId9"/>
    <p:sldId id="271" r:id="rId10"/>
    <p:sldId id="272" r:id="rId11"/>
    <p:sldId id="273" r:id="rId12"/>
    <p:sldId id="259" r:id="rId13"/>
    <p:sldId id="26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98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65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47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0258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4447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0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3892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1426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936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338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833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70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80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28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67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76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54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0EFCB-11F1-410A-8529-413DBEE5D742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EE5494-3C27-4121-A0D3-ECD6D9202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081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6oW26trot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farm1.static.flickr.com/102/252350178_72215029e4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hsu.edu/uploadedImages/Biology/foliose%20lichens200.jpg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1342" y="394692"/>
            <a:ext cx="7766936" cy="1646302"/>
          </a:xfrm>
        </p:spPr>
        <p:txBody>
          <a:bodyPr/>
          <a:lstStyle/>
          <a:p>
            <a:pPr algn="ctr"/>
            <a:r>
              <a:rPr lang="kk-KZ" dirty="0" smtClean="0"/>
              <a:t>«</a:t>
            </a:r>
            <a:r>
              <a:rPr lang="kk-KZ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Горячий стул»</a:t>
            </a:r>
            <a:endParaRPr lang="ru-RU" sz="7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ртинки по запросу горячий стул игр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426" t="66025" r="33380"/>
          <a:stretch/>
        </p:blipFill>
        <p:spPr bwMode="auto">
          <a:xfrm>
            <a:off x="3995122" y="2449160"/>
            <a:ext cx="3091478" cy="366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6330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47801"/>
            <a:ext cx="10574599" cy="4593562"/>
          </a:xfrm>
        </p:spPr>
        <p:txBody>
          <a:bodyPr>
            <a:normAutofit/>
          </a:bodyPr>
          <a:lstStyle/>
          <a:p>
            <a:pPr lvl="0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Используя данные начертите таблицу, указав в ней расстояние от центра города  и количество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лишайников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Определите количество лишайников, встречающихся на определенном расстояний   и укажите в таблице.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данным таблицы постройте график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(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Х – расстояние , У –количество лишайников)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Напишите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297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</a:t>
            </a: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661161"/>
            <a:ext cx="10574599" cy="438020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По данным таблицы начертите график (Х –расстояние , У – количество диоксида серы)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Вычислите количество лишайников в зависимости от расстояния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Опираясь на данные,укажите виды  лишайников, которые реже встречаются от центра города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Напишите вывод о лишайниках, которые  очень чувствительны к  содержанию диоксида серы.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683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1874519"/>
            <a:ext cx="9848850" cy="2575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80000"/>
              </a:lnSpc>
              <a:spcBef>
                <a:spcPts val="670"/>
              </a:spcBef>
              <a:spcAft>
                <a:spcPts val="30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1.Я на уроке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……..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работал, потому что………</a:t>
            </a:r>
            <a:endParaRPr lang="ru-RU" sz="3200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 fontAlgn="base">
              <a:lnSpc>
                <a:spcPct val="80000"/>
              </a:lnSpc>
              <a:spcBef>
                <a:spcPts val="670"/>
              </a:spcBef>
              <a:spcAft>
                <a:spcPts val="30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2.Во время урока к работе  ……</a:t>
            </a:r>
            <a:endParaRPr lang="ru-RU" sz="3200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 fontAlgn="base">
              <a:lnSpc>
                <a:spcPct val="80000"/>
              </a:lnSpc>
              <a:spcBef>
                <a:spcPts val="670"/>
              </a:spcBef>
              <a:spcAft>
                <a:spcPts val="3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Мне урок …….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потому что……………….</a:t>
            </a:r>
            <a:endParaRPr lang="ru-RU" sz="3200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 fontAlgn="base">
              <a:lnSpc>
                <a:spcPct val="80000"/>
              </a:lnSpc>
              <a:spcBef>
                <a:spcPts val="670"/>
              </a:spcBef>
              <a:spcAft>
                <a:spcPts val="3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Материал полученный на уроке для меня ………</a:t>
            </a:r>
            <a:endParaRPr lang="ru-RU" sz="3200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 fontAlgn="base">
              <a:lnSpc>
                <a:spcPct val="80000"/>
              </a:lnSpc>
              <a:spcBef>
                <a:spcPts val="670"/>
              </a:spcBef>
              <a:spcAft>
                <a:spcPts val="3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6.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Мое настроение …….., потому что…………</a:t>
            </a:r>
            <a:endParaRPr lang="ru-RU" sz="32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2100" y="457200"/>
            <a:ext cx="9267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  <a:r>
              <a:rPr lang="kk-KZ" sz="5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kk-KZ" sz="5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Аргументация»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181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8550" y="352425"/>
            <a:ext cx="7429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06879" y="3685053"/>
            <a:ext cx="8322945" cy="325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1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77334" y="1813560"/>
            <a:ext cx="10219266" cy="14478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Написать эссе на тему «Защита экосистемы»,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предложив идеи и решения проблемы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5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2722" y="450567"/>
            <a:ext cx="817332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kk-KZ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kk-KZ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деятельности человека на окружающую среду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kk-KZ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обучения: </a:t>
            </a:r>
            <a:endParaRPr lang="kk-KZ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7.3.2.2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приводить примеры отраслей человеческой деятельности, негативно влияющих на экосистемы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техника безопас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6674" y="752621"/>
            <a:ext cx="2468880" cy="24688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2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4526280"/>
            <a:ext cx="11643360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3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kk-KZ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 –часть экосистемы?</a:t>
            </a:r>
            <a:endParaRPr lang="kk-KZ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kk-KZ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Можете привести примеры, чтобы доказать это</a:t>
            </a:r>
            <a:r>
              <a:rPr lang="kk-KZ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kk-KZ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Aft>
                <a:spcPts val="0"/>
              </a:spcAft>
            </a:pPr>
            <a:endParaRPr lang="kk-KZ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kk-KZ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могут быть взаимотношения между средой и человеком?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Картинки по запросу мозговой штур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0483" y="1247775"/>
            <a:ext cx="4807940" cy="303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2626" y="209550"/>
            <a:ext cx="613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«Мозговой штурм»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96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Цель урока</a:t>
            </a:r>
            <a:endParaRPr lang="ru-RU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781241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k-KZ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глаголы определяем цели урока  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k-KZ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</a:t>
            </a:r>
            <a:r>
              <a:rPr lang="kk-KZ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определять, объяснять ,доказать, собирать, систематизировать ,сравнить,оценить, уметь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038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3531" y="1348800"/>
            <a:ext cx="96669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Учащийся достигает цели урока, если: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приводит примеры к теме «Экосистема»</a:t>
            </a: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воими словами объясняет, что человек является частью экосистемы;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ценивая повседневное влияние деятельности человека на экосистему, различает его негативное и положительное влияние;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 примеры отраслей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человеческой деятельности,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негативно влияющих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экосистемы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0700" y="356755"/>
            <a:ext cx="43604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Критерий оценивания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059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виде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4506" y="2092239"/>
            <a:ext cx="3000117" cy="300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87091" y="3007522"/>
            <a:ext cx="53126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3200" u="sng" dirty="0">
                <a:hlinkClick r:id="rId3"/>
              </a:rPr>
              <a:t>https://www.youtube</a:t>
            </a:r>
            <a:r>
              <a:rPr lang="kk-KZ" sz="3200" u="sng" dirty="0" smtClean="0">
                <a:hlinkClick r:id="rId3"/>
              </a:rPr>
              <a:t>.</a:t>
            </a:r>
          </a:p>
          <a:p>
            <a:r>
              <a:rPr lang="kk-KZ" sz="3200" u="sng" dirty="0" smtClean="0">
                <a:hlinkClick r:id="rId3"/>
              </a:rPr>
              <a:t>com/watch?v=A6oW26trotw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17639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70110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kk-KZ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появления кислотных дождей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859281"/>
            <a:ext cx="6324790" cy="4182082"/>
          </a:xfrm>
        </p:spPr>
        <p:txBody>
          <a:bodyPr>
            <a:noAutofit/>
          </a:bodyPr>
          <a:lstStyle/>
          <a:p>
            <a:r>
              <a:rPr lang="ru-RU" sz="2400" dirty="0" smtClean="0"/>
              <a:t> Виды </a:t>
            </a:r>
            <a:r>
              <a:rPr lang="ru-RU" sz="2400" dirty="0" smtClean="0"/>
              <a:t>осадков, становятся кислотными дождями из-за загрязнений воздуха различными кислотными оксидами. Слабокислую реакцию имеет даже обычная дождевая вода из-за диоксида углерода, который есть в воздухе. Но кислотный дождь возникает из-за реакции между такими загрязняющими веществами, как различные оксиды азота и оксида серы вместе с водой</a:t>
            </a:r>
            <a:r>
              <a:rPr lang="ru-RU" sz="2400" dirty="0" smtClean="0"/>
              <a:t>.  </a:t>
            </a:r>
            <a:endParaRPr lang="ru-RU" sz="2400" dirty="0" smtClean="0"/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Картинки по запросу кислотный дожд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867" y="2160588"/>
            <a:ext cx="4081053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0683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75360"/>
          </a:xfrm>
        </p:spPr>
        <p:txBody>
          <a:bodyPr>
            <a:normAutofit fontScale="90000"/>
          </a:bodyPr>
          <a:lstStyle/>
          <a:p>
            <a:pPr algn="ctr"/>
            <a:r>
              <a:rPr lang="kk-KZ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Влияние кислотных дождей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06240" y="1859280"/>
            <a:ext cx="7482840" cy="4182083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Загрязняющие вещества, которые и приводят к возникновению кислотных дождей, выбрасываются в атмосферу в результате работы тепловых электростанций, металлургических предприятий, автомобильным транспортом и др. </a:t>
            </a:r>
            <a:r>
              <a:rPr lang="ru-RU" sz="2400" dirty="0" smtClean="0"/>
              <a:t>                    Основной </a:t>
            </a:r>
            <a:r>
              <a:rPr lang="ru-RU" sz="2400" dirty="0" smtClean="0"/>
              <a:t>причиной возникновения кислотных дождей является загрязнение воздуха. В конечном итоге, кислотные дожди могут уничтожить всю жизнь на земле. 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Картинки по запросу кислотный дожд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5" y="1990383"/>
            <a:ext cx="3533775" cy="406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904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09666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Лишайники – индикаторы чистоты воздуха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68437" y="1749291"/>
            <a:ext cx="10970637" cy="3880773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smtClean="0"/>
              <a:t>Плотно прикреплены к стволу дерева, к камням.Это  накипные лишайники.Они похожи на корочку и бывают разных цветов: желто –красные,желтые, голубые, коричные.</a:t>
            </a:r>
            <a:endParaRPr lang="ru-RU" dirty="0" smtClean="0"/>
          </a:p>
          <a:p>
            <a:pPr lvl="0"/>
            <a:r>
              <a:rPr lang="kk-KZ" dirty="0" smtClean="0"/>
              <a:t>В лесу у ствола дерева  в виде листовой пластинки  произрастают листоватые лишайники.</a:t>
            </a:r>
            <a:endParaRPr lang="ru-RU" dirty="0" smtClean="0"/>
          </a:p>
          <a:p>
            <a:pPr lvl="0"/>
            <a:r>
              <a:rPr lang="kk-KZ" dirty="0" smtClean="0"/>
              <a:t>В сосновых лесах в виде кустика растут кустистые лишайники  </a:t>
            </a:r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8" name="Picture 4" descr="http://farm1.static.flickr.com/102/252350178_72215029e4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504" r="64015" b="34390"/>
          <a:stretch>
            <a:fillRect/>
          </a:stretch>
        </p:blipFill>
        <p:spPr bwMode="auto">
          <a:xfrm>
            <a:off x="349796" y="3723363"/>
            <a:ext cx="3033100" cy="2035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s://upload.wikimedia.org/wikipedia/commons/thumb/3/37/Peltigera_polydactyla_2006.jpg/240px-Peltigera_polydactyla_2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2821" y="3728718"/>
            <a:ext cx="2702535" cy="218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oliose Lichen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4841" y="3787267"/>
            <a:ext cx="2863565" cy="206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" y="6035039"/>
            <a:ext cx="255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Накипные лишайники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4998" y="5976489"/>
            <a:ext cx="339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Листоватые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лишайники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08733" y="5911133"/>
            <a:ext cx="253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Кустистые лишайники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09530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</TotalTime>
  <Words>443</Words>
  <Application>Microsoft Office PowerPoint</Application>
  <PresentationFormat>Произвольный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«Горячий стул»</vt:lpstr>
      <vt:lpstr>Слайд 2</vt:lpstr>
      <vt:lpstr>Слайд 3</vt:lpstr>
      <vt:lpstr> Цель урока</vt:lpstr>
      <vt:lpstr>Слайд 5</vt:lpstr>
      <vt:lpstr>Слайд 6</vt:lpstr>
      <vt:lpstr>Причины появления кислотных дождей</vt:lpstr>
      <vt:lpstr>             Влияние кислотных дождей</vt:lpstr>
      <vt:lpstr>Лишайники – индикаторы чистоты воздуха </vt:lpstr>
      <vt:lpstr>Задание №1  </vt:lpstr>
      <vt:lpstr>Тапсырма №2 </vt:lpstr>
      <vt:lpstr>Слайд 12</vt:lpstr>
      <vt:lpstr>Слайд 13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nis fm</dc:creator>
  <cp:lastModifiedBy>User</cp:lastModifiedBy>
  <cp:revision>20</cp:revision>
  <dcterms:created xsi:type="dcterms:W3CDTF">2017-01-19T17:13:09Z</dcterms:created>
  <dcterms:modified xsi:type="dcterms:W3CDTF">2017-01-24T08:05:19Z</dcterms:modified>
</cp:coreProperties>
</file>