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62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audio" Target="../media/audio1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wav"/><Relationship Id="rId5" Type="http://schemas.openxmlformats.org/officeDocument/2006/relationships/image" Target="../media/image13.png"/><Relationship Id="rId4" Type="http://schemas.microsoft.com/office/2007/relationships/media" Target="../media/media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openxmlformats.org/officeDocument/2006/relationships/audio" Target="../media/audio21.wav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сказки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3222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9233">
        <p14:warp dir="in"/>
        <p:sndAc>
          <p:stSnd>
            <p:snd r:embed="rId4" name="explode.wav"/>
          </p:stSnd>
        </p:sndAc>
      </p:transition>
    </mc:Choice>
    <mc:Fallback>
      <p:transition spd="slow" advTm="9233">
        <p:fade/>
        <p:sndAc>
          <p:stSnd>
            <p:snd r:embed="rId3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царевич и серый волк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xmlns="" val="129816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4727">
        <p14:doors dir="vert"/>
      </p:transition>
    </mc:Choice>
    <mc:Fallback>
      <p:transition spd="slow" advTm="47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isovach.ru/upload/2015/10/mem/peppa_95176176_orig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6696744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884368" y="4365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225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11613">
        <p14:shred/>
      </p:transition>
    </mc:Choice>
    <mc:Fallback>
      <p:transition spd="slow" advTm="116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 xmlns="">
        <p14:playEvt time="3284" objId="3"/>
        <p14:pauseEvt time="3284" objId="3"/>
        <p14:seekEvt time="3284" objId="3" seek="1812"/>
        <p14:resumeEvt time="5036" objId="3"/>
        <p14:pauseEvt time="7307" objId="3"/>
        <p14:seekEvt time="7307" objId="3" seek="252"/>
        <p14:resumeEvt time="7503" objId="3"/>
        <p14:stopEvt time="11281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емеля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84612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6644">
        <p:split orient="vert"/>
        <p:sndAc>
          <p:stSnd>
            <p:snd r:embed="rId5" name="drumroll.wav"/>
          </p:stSnd>
        </p:sndAc>
      </p:transition>
    </mc:Choice>
    <mc:Fallback>
      <p:transition spd="slow" advTm="6644">
        <p:split orient="vert"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Ступа баба яги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3709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6440">
        <p14:flip dir="r"/>
      </p:transition>
    </mc:Choice>
    <mc:Fallback>
      <p:transition spd="slow" advTm="6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Ковер самолет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529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6242">
        <p14:prism isInverted="1"/>
      </p:transition>
    </mc:Choice>
    <mc:Fallback>
      <p:transition spd="slow" advTm="62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Лягушка-путешественница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69591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6088">
        <p:checker/>
      </p:transition>
    </mc:Choice>
    <mc:Fallback>
      <p:transition spd="slow" advTm="6088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Золушка карета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566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5284">
        <p14:prism/>
      </p:transition>
    </mc:Choice>
    <mc:Fallback>
      <p:transition spd="slow" advTm="52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Летучий корабль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44758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946">
        <p14:ferris dir="l"/>
      </p:transition>
    </mc:Choice>
    <mc:Fallback>
      <p:transition spd="slow" advTm="59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Гуси-лебеди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xmlns="" val="186463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6148">
        <p14:switch dir="r"/>
      </p:transition>
    </mc:Choice>
    <mc:Fallback>
      <p:transition spd="slow" advTm="61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дюймовочка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507840109"/>
      </p:ext>
    </p:extLst>
  </p:cSld>
  <p:clrMapOvr>
    <a:masterClrMapping/>
  </p:clrMapOvr>
  <p:transition spd="slow" advTm="5595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134</TotalTime>
  <Words>19</Words>
  <Application>Microsoft Office PowerPoint</Application>
  <PresentationFormat>Экран (4:3)</PresentationFormat>
  <Paragraphs>10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Углы</vt:lpstr>
      <vt:lpstr>сказки</vt:lpstr>
      <vt:lpstr>емеля</vt:lpstr>
      <vt:lpstr>Ступа баба яги</vt:lpstr>
      <vt:lpstr>Ковер самолет</vt:lpstr>
      <vt:lpstr>Лягушка-путешественница</vt:lpstr>
      <vt:lpstr>Золушка карета</vt:lpstr>
      <vt:lpstr>Летучий корабль</vt:lpstr>
      <vt:lpstr>Гуси-лебеди</vt:lpstr>
      <vt:lpstr>дюймовочка</vt:lpstr>
      <vt:lpstr>Иван царевич и серый волк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</dc:title>
  <dc:creator>Админ</dc:creator>
  <cp:lastModifiedBy>Windows</cp:lastModifiedBy>
  <cp:revision>10</cp:revision>
  <dcterms:created xsi:type="dcterms:W3CDTF">2018-01-25T08:21:00Z</dcterms:created>
  <dcterms:modified xsi:type="dcterms:W3CDTF">2018-01-31T15:17:22Z</dcterms:modified>
</cp:coreProperties>
</file>