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72" r:id="rId6"/>
    <p:sldId id="259" r:id="rId7"/>
    <p:sldId id="260" r:id="rId8"/>
    <p:sldId id="261" r:id="rId9"/>
    <p:sldId id="273" r:id="rId10"/>
    <p:sldId id="262" r:id="rId11"/>
    <p:sldId id="275" r:id="rId12"/>
    <p:sldId id="276" r:id="rId13"/>
    <p:sldId id="274" r:id="rId14"/>
    <p:sldId id="280" r:id="rId15"/>
    <p:sldId id="277" r:id="rId16"/>
    <p:sldId id="263" r:id="rId17"/>
    <p:sldId id="278" r:id="rId18"/>
    <p:sldId id="279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декабря\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1декабря\приз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1декабря\призед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4663" y="260350"/>
            <a:ext cx="4691062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24 апреля 1990 г. Н.А. Назарбаев избран первым Президентом Казахской ССР.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29 апреля 1995 г. по итогам всенародного референдума полномочия Президента Республики Казахстан были продлены до 2000 года.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Верховный Главнокомандующий Вооруженными Силами РК, Председатель Совета Безопасности РК, Председатель Ассамблеи народов Казахстана, Председатель Всемирной Ассоциации казахов.</a:t>
            </a:r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Награжден высшими орденами и медалями Казахстана, России, Узбекистана и ряда зарубежных стран.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40671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640763" cy="633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Нурсултан Назарбаев обладает ярко выраженными лидерскими качествами и адекватной самооценкой. Сочетает в себе черты харизматического, рационально-легального и традиционного типов лидерства. Быстро адаптируется к изменяющейся обстановке. Обладает высокой сопротивляемостью к стрессовым воздействиям. Хорошо контролирует свои чувства, выдержан. Прагматик. Искусно сочетает стратегию и тактику, в случае возникновения противоречий между перспективными и сиюминутными целями предпочтение отдает стратегическому планированию. </a:t>
            </a:r>
          </a:p>
          <a:p>
            <a:pPr>
              <a:lnSpc>
                <a:spcPct val="80000"/>
              </a:lnSpc>
            </a:pPr>
            <a:r>
              <a:rPr lang="ru-RU" sz="2000"/>
              <a:t>Назарбаев - тонкий политик, который принимает только взвешенные решения. Он последовательный и предсказуемый, хотя в экстремальной ситуации может принять решение, которого от него никто не ожидает. В декабре 1991 г., когда лидеры трех славянских республик неожиданно для всего мира подписали Беловежское соглашение, практически ставшее смертельным приговором для Советского Союза, Назарбаев, вопреки всем предсказаниям и прогнозам, не пошел на поводу событий, отказавшись создать свой - мусульманский союз среднеазиатских республик и Казахстана. Время показало, что Назарбаев в той нелегкой ситуации принял единственно правильное решение. Благодаря этому, удалось избежать конфронтации между республиками.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1декабр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1декабря\призид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5627688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Казахстаном получены гарантии национальной безопасности и территориальной целостности от пяти ядерных держав: США, Великобритании, России, Франции и Китая. Республика Казахстан стала безъядерным государством. Был закрыт Семипалатинский ядерный полигон.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Благодаря усилиям Назарбаева, наша страна получила статус стратегического партнера США - единственной после распада СССР сверхдержавы мира. Вместе с тем, сохранены традиционно дружественные отношения с Россией: установлен упрощенный порядок приобретения гражданства, русскому языку придан статус равного с государственным официального языка, сохранен космодром Байконур, подписана Декларация о вечной дружбе.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60350"/>
            <a:ext cx="32480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141663"/>
            <a:ext cx="2809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1декабря\призед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91513" cy="558165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ru-RU" sz="2400"/>
              <a:t>Автор книг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«Казахстанский путь»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«Стальной профиль Казахстана»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«Без правых и левых»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«Стратегия ресурсосбережения и переход к рынку»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«Кремлёвский тупик»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«Стратегия становления и развития Казахстана как суверенного государства»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«Рынок и социально-экономическое развитие»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«На пороге XXI века»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«Н. А. Назарбаев. Евразийский союз: идеи, практика, перспективы. 1994—1997»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«В потоке истории»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/>
              <a:t>«Эпицентр мира»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Автор научных статей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«Хозяйская расчетливость»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«Экономика Казахстана: реальность и перспективы обновления»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«Проблемы разделения труда»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«Эффект объединений: опыт и проблемы»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«Условия новые, „тормоза“ старые»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«Проблемы Приаралья и пути их решения»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</a:t>
            </a:r>
            <a:r>
              <a:rPr lang="ru-RU" sz="1600" dirty="0" err="1"/>
              <a:t>Terra</a:t>
            </a:r>
            <a:r>
              <a:rPr lang="ru-RU" sz="1600" dirty="0"/>
              <a:t> </a:t>
            </a:r>
            <a:r>
              <a:rPr lang="ru-RU" sz="1600" dirty="0" err="1"/>
              <a:t>incognita</a:t>
            </a:r>
            <a:r>
              <a:rPr lang="ru-RU" sz="1600" dirty="0"/>
              <a:t> </a:t>
            </a:r>
            <a:r>
              <a:rPr lang="ru-RU" sz="1600" dirty="0" err="1"/>
              <a:t>посттоталитарной</a:t>
            </a:r>
            <a:r>
              <a:rPr lang="ru-RU" sz="1600" dirty="0"/>
              <a:t> демократии»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«От имперского союза к содружеству независимых государств»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«Экономическая интеграция — разумной альтернативы нет»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«Межнациональное единство и экономический суверенитет — главная и надежная опора нашего продвижения вперед»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«Наши ориентиры — консолидация, общественный прогресс, социальное партнерство»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«Критическое десятилетие»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«Об ускорении рыночных преобразований и мерах выхода из экономического кризиса»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1600" dirty="0"/>
              <a:t>«Евразийское пространство: интеграционный потенциал и его реализация»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1декабр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692150"/>
            <a:ext cx="4875213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7772400" cy="1736725"/>
          </a:xfrm>
        </p:spPr>
        <p:txBody>
          <a:bodyPr/>
          <a:lstStyle/>
          <a:p>
            <a:r>
              <a:rPr lang="ru-RU"/>
              <a:t>Нурсултан Абишевич</a:t>
            </a:r>
            <a:r>
              <a:rPr lang="en-US"/>
              <a:t> </a:t>
            </a:r>
            <a:r>
              <a:rPr lang="ru-RU"/>
              <a:t>Назарбаев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3924300" cy="1752600"/>
          </a:xfrm>
        </p:spPr>
        <p:txBody>
          <a:bodyPr/>
          <a:lstStyle/>
          <a:p>
            <a:r>
              <a:rPr lang="ru-RU"/>
              <a:t>Президент Республики Казахстан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1декабр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1декабря\п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1декабря\при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8913"/>
            <a:ext cx="8229600" cy="3384550"/>
          </a:xfrm>
        </p:spPr>
        <p:txBody>
          <a:bodyPr/>
          <a:lstStyle/>
          <a:p>
            <a:r>
              <a:rPr lang="ru-RU"/>
              <a:t>Нурсултан Назарбаев родился 6 июля 1940 в селе Чемолган Каскеленского района Алма-Атинской области КазССР в семье крестьянина. Происходит из рода шапрашты Старшего жуза.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357563"/>
            <a:ext cx="61214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1декабря\ап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1декабря\при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1декабря\назарба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5761037" cy="63357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Окончил Днепродзержинское техническое училище (1960), высшее техническое учебное заведение при Карагандинском металлургическом комбинате (1967), заочную Высшую партийную школу при ЦК КПСС (1976). Доктор экономических наук, академик.</a:t>
            </a:r>
          </a:p>
          <a:p>
            <a:pPr>
              <a:lnSpc>
                <a:spcPct val="80000"/>
              </a:lnSpc>
            </a:pPr>
            <a:r>
              <a:rPr lang="ru-RU" sz="1600"/>
              <a:t>Трудовую деятельность начал в 1960 г. на Карагандинском металлургическом комбинате в г. Темиртау разнорабочим, где прошел путь до старшего газовщика доменной печи. С 1969 г. переведен на комсомольскую и партийную работу.</a:t>
            </a:r>
          </a:p>
          <a:p>
            <a:pPr>
              <a:lnSpc>
                <a:spcPct val="80000"/>
              </a:lnSpc>
            </a:pPr>
            <a:r>
              <a:rPr lang="ru-RU" sz="1600"/>
              <a:t>Работал первым секретарем Темиртауского горкома ЛКСМ Казахстана (1969-1971),  вторым секретарем Темиртауского горкома партии (1971-1977), секретарем, вторым секретарем Карагандинского обкома партии (1977-1979).</a:t>
            </a:r>
          </a:p>
          <a:p>
            <a:pPr>
              <a:lnSpc>
                <a:spcPct val="80000"/>
              </a:lnSpc>
            </a:pPr>
            <a:r>
              <a:rPr lang="ru-RU" sz="2000"/>
              <a:t>На высших государственных и партийных постах находится с 1979 г., со времени избрания секретарем ЦК Компарии Казахстана (1979-1984), Первым секретарем ЦК КПК (июнь 1989-сентябрь 1991), одновременно - членом Политбюро ЦК КПСС (1990-1991), Председателем Верховного Совета Казахской ССР (февраль-апрель 1990).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765175"/>
            <a:ext cx="3021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711</Words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Нурсултан Абишевич Назарбаев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Автор научных статей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2018-11-24T15:21:51Z</dcterms:created>
  <dcterms:modified xsi:type="dcterms:W3CDTF">2018-11-24T15:45:29Z</dcterms:modified>
</cp:coreProperties>
</file>